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3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161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773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7019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841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1447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685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9782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54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996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297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647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5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5" y="144343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b="1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b="1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5" y="3358121"/>
            <a:ext cx="13040439" cy="6268958"/>
          </a:xfrm>
          <a:prstGeom prst="rect">
            <a:avLst/>
          </a:prstGeom>
        </p:spPr>
        <p:txBody>
          <a:bodyPr vert="horz" lIns="113395" tIns="56698" rIns="113395" bIns="5669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</a:t>
            </a:r>
          </a:p>
          <a:p>
            <a:pPr lvl="0" algn="r" rtl="1">
              <a:defRPr/>
            </a:pPr>
            <a:r>
              <a:rPr lang="ar-SA" sz="3200" dirty="0">
                <a:solidFill>
                  <a:sysClr val="windowText" lastClr="000000"/>
                </a:solidFill>
              </a:rPr>
              <a:t>محمد</a:t>
            </a:r>
            <a:r>
              <a:rPr lang="ar-EG" sz="3200" dirty="0">
                <a:solidFill>
                  <a:sysClr val="windowText" lastClr="000000"/>
                </a:solidFill>
              </a:rPr>
              <a:t> </a:t>
            </a:r>
            <a:r>
              <a:rPr lang="ar-SA" sz="3200" dirty="0">
                <a:solidFill>
                  <a:sysClr val="windowText" lastClr="000000"/>
                </a:solidFill>
              </a:rPr>
              <a:t>قدري</a:t>
            </a:r>
            <a:r>
              <a:rPr lang="ar-EG" sz="3200" dirty="0">
                <a:solidFill>
                  <a:sysClr val="windowText" lastClr="000000"/>
                </a:solidFill>
              </a:rPr>
              <a:t> </a:t>
            </a:r>
            <a:r>
              <a:rPr lang="ar-SA" sz="3200" dirty="0">
                <a:solidFill>
                  <a:sysClr val="windowText" lastClr="000000"/>
                </a:solidFill>
              </a:rPr>
              <a:t>السيد</a:t>
            </a:r>
            <a:r>
              <a:rPr lang="ar-EG" sz="3200" dirty="0">
                <a:solidFill>
                  <a:sysClr val="windowText" lastClr="000000"/>
                </a:solidFill>
              </a:rPr>
              <a:t> </a:t>
            </a:r>
            <a:r>
              <a:rPr lang="ar-SA" sz="3200" dirty="0">
                <a:solidFill>
                  <a:sysClr val="windowText" lastClr="000000"/>
                </a:solidFill>
              </a:rPr>
              <a:t>علي</a:t>
            </a:r>
            <a:endParaRPr lang="ar-EG" sz="3200" dirty="0">
              <a:solidFill>
                <a:sysClr val="windowText" lastClr="000000"/>
              </a:solidFill>
            </a:endParaRPr>
          </a:p>
          <a:p>
            <a:pPr algn="r" rtl="1"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جامعة قناة السويس</a:t>
            </a:r>
          </a:p>
          <a:p>
            <a:pPr lvl="0" algn="r" rtl="1">
              <a:defRPr/>
            </a:pPr>
            <a:endParaRPr lang="ar-EG" sz="40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lvl="0" algn="r" rtl="1">
              <a:defRPr/>
            </a:pPr>
            <a:r>
              <a:rPr lang="ar-EG" sz="4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:</a:t>
            </a:r>
          </a:p>
          <a:p>
            <a:pPr marL="0" indent="0" algn="r" rtl="1">
              <a:buNone/>
              <a:defRPr/>
            </a:pPr>
            <a:r>
              <a:rPr lang="ar-EG" sz="3200" dirty="0"/>
              <a:t>اسم المشروع :</a:t>
            </a:r>
            <a:r>
              <a:rPr lang="en-GB" sz="3200" dirty="0"/>
              <a:t>Green Hybrid Forklift  </a:t>
            </a:r>
            <a:r>
              <a:rPr lang="ar-SA" sz="3200" dirty="0"/>
              <a:t>تقليل الإنبعاثات الكربونية الناتجة عن الرافعات الشوكية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رافعات شوكية تعتمد على النقل الهيدروستاتيكي للطاقة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يهدف المشروع إلى تقليل الانبعاثات الكربونية الناتجة من الرافعات الشوكية والوصول إلي نسبة تخفيض تصل إلى٦١.٢٦٪؜ من خلال تصميم أكثر الرافعات الشوكية التي تعتمدعلى النقل الهيدروستاتيكي للطاقة.والذي يمكن من استرجاع الطاقة المهدرة عند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استخدام المكابح التقليدية (التي تعتمدعلى الاحتكاك)عن طريق استخدام المراكم الهيدروليكية</a:t>
            </a: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1247467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4960" b="1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4960" b="1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3278038"/>
            <a:ext cx="13040439" cy="6166308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8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</a:t>
            </a:r>
          </a:p>
          <a:p>
            <a:pPr marL="0" indent="0" algn="r" rtl="1">
              <a:buNone/>
              <a:defRPr/>
            </a:pPr>
            <a:r>
              <a:rPr lang="ar-EG" sz="4000" dirty="0">
                <a:solidFill>
                  <a:sysClr val="windowText" lastClr="000000"/>
                </a:solidFill>
              </a:rPr>
              <a:t>تقليل استهلاك وقود الديزل المستخدم بالرافعات الشوكية بنسبة تصل إلى ٢٦.٦١٪؜</a:t>
            </a:r>
          </a:p>
          <a:p>
            <a:pPr marL="0" indent="0" algn="r" rtl="1">
              <a:buNone/>
              <a:defRPr/>
            </a:pPr>
            <a:r>
              <a:rPr lang="ar-EG" sz="4000" dirty="0">
                <a:solidFill>
                  <a:sysClr val="windowText" lastClr="000000"/>
                </a:solidFill>
              </a:rPr>
              <a:t>تقليل نسبة الانبعاثات الكربونية المسببة للاحتباس الحراري بنسبة تخفيض تصل الى 26.6</a:t>
            </a:r>
          </a:p>
          <a:p>
            <a:pPr marL="0" indent="0" algn="r" rtl="1">
              <a:buNone/>
              <a:defRPr/>
            </a:pPr>
            <a:r>
              <a:rPr lang="ar-EG" sz="4000" dirty="0">
                <a:solidFill>
                  <a:sysClr val="windowText" lastClr="000000"/>
                </a:solidFill>
              </a:rPr>
              <a:t>تخفيض غاز ثاني أكسيد الكربون من5.5كجم/ساعة الى 04.4كجم/ساعة</a:t>
            </a:r>
          </a:p>
          <a:p>
            <a:pPr marL="0" indent="0" algn="r" rtl="1">
              <a:buNone/>
              <a:defRPr/>
            </a:pPr>
            <a:r>
              <a:rPr lang="ar-EG" sz="4000" dirty="0">
                <a:solidFill>
                  <a:sysClr val="windowText" lastClr="000000"/>
                </a:solidFill>
              </a:rPr>
              <a:t>تقليلاستهلاك الوقودمن1.2لتر/ساعةالى 54.1لتر/ساعة</a:t>
            </a:r>
          </a:p>
          <a:p>
            <a:pPr marL="0" indent="0" algn="r" rtl="1">
              <a:buNone/>
              <a:defRPr/>
            </a:pPr>
            <a:endParaRPr lang="ar-EG" sz="4800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8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</a:t>
            </a:r>
          </a:p>
          <a:p>
            <a:pPr marL="0" indent="0" algn="r" rtl="1">
              <a:buNone/>
              <a:defRPr/>
            </a:pPr>
            <a:r>
              <a:rPr lang="ar-EG" sz="4000" dirty="0">
                <a:solidFill>
                  <a:sysClr val="windowText" lastClr="000000"/>
                </a:solidFill>
              </a:rPr>
              <a:t>نموذج مصغر </a:t>
            </a:r>
            <a:r>
              <a:rPr lang="en-GB" sz="4000" dirty="0" err="1">
                <a:solidFill>
                  <a:sysClr val="windowText" lastClr="000000"/>
                </a:solidFill>
              </a:rPr>
              <a:t>Prototyp</a:t>
            </a:r>
            <a:endParaRPr lang="ar-EG" sz="4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1032</TotalTime>
  <Words>159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21</cp:revision>
  <dcterms:created xsi:type="dcterms:W3CDTF">2022-09-29T13:35:57Z</dcterms:created>
  <dcterms:modified xsi:type="dcterms:W3CDTF">2022-10-19T21:09:07Z</dcterms:modified>
</cp:coreProperties>
</file>