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30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01612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87733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70194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0841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14478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6858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97822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0543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4996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2970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76473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0759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889919" y="3176118"/>
            <a:ext cx="11339513" cy="2960873"/>
          </a:xfrm>
        </p:spPr>
        <p:txBody>
          <a:bodyPr>
            <a:normAutofit fontScale="90000"/>
          </a:bodyPr>
          <a:lstStyle/>
          <a:p>
            <a:r>
              <a:rPr lang="ar-EG" dirty="0"/>
              <a:t>نموذج لعرض المشروعات المتأهلة على مستوى المحافظات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89919" y="6251174"/>
            <a:ext cx="11339513" cy="2053317"/>
          </a:xfrm>
        </p:spPr>
        <p:txBody>
          <a:bodyPr/>
          <a:lstStyle/>
          <a:p>
            <a:r>
              <a:rPr lang="ar-EG" dirty="0"/>
              <a:t>المبادرة الوطنية للمشروعات الخضراء الذكية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39455" y="144343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b="1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عن المشروع وفكرته</a:t>
            </a:r>
            <a:endParaRPr lang="en-US" sz="5456" b="1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039455" y="3358121"/>
            <a:ext cx="13040439" cy="6268958"/>
          </a:xfrm>
          <a:prstGeom prst="rect">
            <a:avLst/>
          </a:prstGeom>
        </p:spPr>
        <p:txBody>
          <a:bodyPr vert="horz" lIns="113395" tIns="56698" rIns="113395" bIns="56698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4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مقدم المشروع </a:t>
            </a:r>
          </a:p>
          <a:p>
            <a:pPr lvl="0" algn="r" rtl="1">
              <a:defRPr/>
            </a:pPr>
            <a:r>
              <a:rPr lang="ar-SA" sz="3200" dirty="0">
                <a:solidFill>
                  <a:sysClr val="windowText" lastClr="000000"/>
                </a:solidFill>
              </a:rPr>
              <a:t>محمد</a:t>
            </a:r>
            <a:r>
              <a:rPr lang="ar-EG" sz="3200" dirty="0">
                <a:solidFill>
                  <a:sysClr val="windowText" lastClr="000000"/>
                </a:solidFill>
              </a:rPr>
              <a:t> </a:t>
            </a:r>
            <a:r>
              <a:rPr lang="ar-SA" sz="3200" dirty="0">
                <a:solidFill>
                  <a:sysClr val="windowText" lastClr="000000"/>
                </a:solidFill>
              </a:rPr>
              <a:t>قدري</a:t>
            </a:r>
            <a:r>
              <a:rPr lang="ar-EG" sz="3200" dirty="0">
                <a:solidFill>
                  <a:sysClr val="windowText" lastClr="000000"/>
                </a:solidFill>
              </a:rPr>
              <a:t> </a:t>
            </a:r>
            <a:r>
              <a:rPr lang="ar-SA" sz="3200" dirty="0">
                <a:solidFill>
                  <a:sysClr val="windowText" lastClr="000000"/>
                </a:solidFill>
              </a:rPr>
              <a:t>السيد</a:t>
            </a:r>
            <a:r>
              <a:rPr lang="ar-EG" sz="3200" dirty="0">
                <a:solidFill>
                  <a:sysClr val="windowText" lastClr="000000"/>
                </a:solidFill>
              </a:rPr>
              <a:t> </a:t>
            </a:r>
            <a:r>
              <a:rPr lang="ar-SA" sz="3200" dirty="0">
                <a:solidFill>
                  <a:sysClr val="windowText" lastClr="000000"/>
                </a:solidFill>
              </a:rPr>
              <a:t>علي</a:t>
            </a:r>
            <a:endParaRPr lang="ar-EG" sz="3200" dirty="0">
              <a:solidFill>
                <a:sysClr val="windowText" lastClr="000000"/>
              </a:solidFill>
            </a:endParaRPr>
          </a:p>
          <a:p>
            <a:pPr algn="r" rtl="1">
              <a:defRPr/>
            </a:pPr>
            <a:r>
              <a:rPr lang="ar-EG" sz="3200" dirty="0">
                <a:solidFill>
                  <a:sysClr val="windowText" lastClr="000000"/>
                </a:solidFill>
              </a:rPr>
              <a:t>جامعة قناة السويس</a:t>
            </a:r>
          </a:p>
          <a:p>
            <a:pPr lvl="0" algn="r" rtl="1">
              <a:defRPr/>
            </a:pPr>
            <a:endParaRPr lang="ar-EG" sz="4000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lvl="0" algn="r" rtl="1">
              <a:defRPr/>
            </a:pPr>
            <a:r>
              <a:rPr lang="ar-EG" sz="4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المشروع :</a:t>
            </a:r>
          </a:p>
          <a:p>
            <a:pPr marL="0" indent="0" algn="r" rtl="1">
              <a:buNone/>
              <a:defRPr/>
            </a:pPr>
            <a:r>
              <a:rPr lang="ar-EG" sz="3200" dirty="0"/>
              <a:t>اسم المشروع :</a:t>
            </a:r>
            <a:r>
              <a:rPr lang="en-GB" sz="3200" dirty="0"/>
              <a:t>Green Hybrid Forklift  </a:t>
            </a:r>
            <a:r>
              <a:rPr lang="ar-SA" sz="3200" dirty="0"/>
              <a:t>تقليل الإنبعاثات الكربونية الناتجة عن الرافعات الشوكية</a:t>
            </a:r>
          </a:p>
          <a:p>
            <a:pPr marL="0" indent="0" algn="r" rtl="1">
              <a:buNone/>
              <a:defRPr/>
            </a:pPr>
            <a:r>
              <a:rPr lang="ar-EG" sz="3200" dirty="0">
                <a:solidFill>
                  <a:sysClr val="windowText" lastClr="000000"/>
                </a:solidFill>
              </a:rPr>
              <a:t>رافعات شوكية تعتمد على النقل الهيدروستاتيكي للطاقة</a:t>
            </a:r>
          </a:p>
          <a:p>
            <a:pPr marL="0" indent="0" algn="r" rtl="1">
              <a:buNone/>
              <a:defRPr/>
            </a:pPr>
            <a:r>
              <a:rPr lang="ar-EG" sz="3200" dirty="0">
                <a:solidFill>
                  <a:sysClr val="windowText" lastClr="000000"/>
                </a:solidFill>
              </a:rPr>
              <a:t>يهدف المشروع إلى تقليل الانبعاثات الكربونية الناتجة من الرافعات الشوكية والوصول إلي نسبة تخفيض تصل إلى٦١.٢٦٪؜ من خلال تصميم أكثر الرافعات الشوكية التي تعتمدعلى النقل الهيدروستاتيكي للطاقة.والذي يمكن من استرجاع الطاقة المهدرة عند</a:t>
            </a:r>
          </a:p>
          <a:p>
            <a:pPr marL="0" indent="0" algn="r" rtl="1">
              <a:buNone/>
              <a:defRPr/>
            </a:pPr>
            <a:r>
              <a:rPr lang="ar-EG" sz="3200" dirty="0">
                <a:solidFill>
                  <a:sysClr val="windowText" lastClr="000000"/>
                </a:solidFill>
              </a:rPr>
              <a:t>استخدام المكابح التقليدية (التي تعتمدعلى الاحتكاك)عن طريق استخدام المراكم الهيدروليكية</a:t>
            </a:r>
          </a:p>
        </p:txBody>
      </p:sp>
    </p:spTree>
    <p:extLst>
      <p:ext uri="{BB962C8B-B14F-4D97-AF65-F5344CB8AC3E}">
        <p14:creationId xmlns:p14="http://schemas.microsoft.com/office/powerpoint/2010/main" val="364370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39456" y="1247467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4960" b="1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أثر المشروع وتطبيقاته</a:t>
            </a:r>
            <a:endParaRPr lang="en-US" sz="4960" b="1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39456" y="3278038"/>
            <a:ext cx="13040439" cy="6166308"/>
          </a:xfrm>
          <a:prstGeom prst="rect">
            <a:avLst/>
          </a:prstGeom>
        </p:spPr>
        <p:txBody>
          <a:bodyPr vert="horz" lIns="113395" tIns="56698" rIns="113395" bIns="56698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4800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أثر المشروع الاقتصادي والاجتماعي والبيئي</a:t>
            </a:r>
          </a:p>
          <a:p>
            <a:pPr marL="0" indent="0" algn="r" rtl="1">
              <a:buNone/>
              <a:defRPr/>
            </a:pPr>
            <a:r>
              <a:rPr lang="ar-EG" sz="4000" dirty="0">
                <a:solidFill>
                  <a:sysClr val="windowText" lastClr="000000"/>
                </a:solidFill>
              </a:rPr>
              <a:t>تقليل استهلاك وقود الديزل المستخدم بالرافعات الشوكية بنسبة تصل إلى ٢٦.٦١٪؜</a:t>
            </a:r>
          </a:p>
          <a:p>
            <a:pPr marL="0" indent="0" algn="r" rtl="1">
              <a:buNone/>
              <a:defRPr/>
            </a:pPr>
            <a:r>
              <a:rPr lang="ar-EG" sz="4000" dirty="0">
                <a:solidFill>
                  <a:sysClr val="windowText" lastClr="000000"/>
                </a:solidFill>
              </a:rPr>
              <a:t>تقليل نسبة الانبعاثات الكربونية المسببة للاحتباس الحراري بنسبة تخفيض تصل الى 26.6</a:t>
            </a:r>
          </a:p>
          <a:p>
            <a:pPr marL="0" indent="0" algn="r" rtl="1">
              <a:buNone/>
              <a:defRPr/>
            </a:pPr>
            <a:r>
              <a:rPr lang="ar-EG" sz="4000" dirty="0">
                <a:solidFill>
                  <a:sysClr val="windowText" lastClr="000000"/>
                </a:solidFill>
              </a:rPr>
              <a:t>تخفيض غاز ثاني أكسيد الكربون من5.5كجم/ساعة الى 04.4كجم/ساعة</a:t>
            </a:r>
          </a:p>
          <a:p>
            <a:pPr marL="0" indent="0" algn="r" rtl="1">
              <a:buNone/>
              <a:defRPr/>
            </a:pPr>
            <a:r>
              <a:rPr lang="ar-EG" sz="4000" dirty="0">
                <a:solidFill>
                  <a:sysClr val="windowText" lastClr="000000"/>
                </a:solidFill>
              </a:rPr>
              <a:t>تقليلاستهلاك الوقودمن1.2لتر/ساعةالى 54.1لتر/ساعة</a:t>
            </a:r>
          </a:p>
          <a:p>
            <a:pPr marL="0" indent="0" algn="r" rtl="1">
              <a:buNone/>
              <a:defRPr/>
            </a:pPr>
            <a:endParaRPr lang="ar-EG" sz="4800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4800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ما تم تنفيذه والخطط المستقبلية للمشروع </a:t>
            </a:r>
          </a:p>
          <a:p>
            <a:pPr marL="0" indent="0" algn="r" rtl="1">
              <a:buNone/>
              <a:defRPr/>
            </a:pPr>
            <a:r>
              <a:rPr lang="ar-EG" sz="4000" dirty="0">
                <a:solidFill>
                  <a:sysClr val="windowText" lastClr="000000"/>
                </a:solidFill>
              </a:rPr>
              <a:t>نموذج مصغر </a:t>
            </a:r>
            <a:r>
              <a:rPr lang="en-GB" sz="4000" dirty="0" err="1">
                <a:solidFill>
                  <a:sysClr val="windowText" lastClr="000000"/>
                </a:solidFill>
              </a:rPr>
              <a:t>Prototyp</a:t>
            </a:r>
            <a:endParaRPr lang="ar-EG" sz="4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384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1032</TotalTime>
  <Words>159</Words>
  <Application>Microsoft Office PowerPoint</Application>
  <PresentationFormat>Custom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نموذج لعرض المشروعات المتأهلة على مستوى المحافظات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21</cp:revision>
  <dcterms:created xsi:type="dcterms:W3CDTF">2022-09-29T13:35:57Z</dcterms:created>
  <dcterms:modified xsi:type="dcterms:W3CDTF">2022-10-19T21:09:07Z</dcterms:modified>
</cp:coreProperties>
</file>