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9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896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992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5473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102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581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292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8093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550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360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212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875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3555882"/>
            <a:ext cx="13040439" cy="588846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(مثال: الاسم، الوظيفة، الخلفية العلمية، الخبرات)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اشرف مشرف حسين عبيد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مدير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ادارة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البيئة بمحافظة سوهاج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بكالوريوس علوم كيمياء خاصة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العمل بالمجال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البيئى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منذ عام 2002 وعضو وحدة التنفيذ المحلية لبرنامج التنمية المحلية 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(اسم المشروع، فكرته، الفئة المستفيدة من المشروع، الميزة التنافسية للمشروع)</a:t>
            </a:r>
          </a:p>
          <a:p>
            <a:pPr algn="r" rtl="1">
              <a:defRPr/>
            </a:pP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اسم المشروع : الظهير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الصحراوى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لمراكز سوهاج( استكمال زراعة عدد من الغابات الشجرية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التى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تروى بمياه الصرف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الصحى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المعالجة وعمل تطبيق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الكترونى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تهدف لتسجيل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اعمار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الاشجار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ونوعها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واوقات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الرى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وتسمديها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والاراضى</a:t>
            </a:r>
            <a:endParaRPr lang="ar-EG" sz="2480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r" rtl="1">
              <a:defRPr/>
            </a:pPr>
            <a:r>
              <a:rPr lang="ar-EG" sz="248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الفئة المستفيدة من المشروع : جميع </a:t>
            </a:r>
            <a:r>
              <a:rPr lang="ar-EG" sz="248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مواطنى</a:t>
            </a:r>
            <a:r>
              <a:rPr lang="ar-EG" sz="248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محافظة سوهاج</a:t>
            </a:r>
          </a:p>
          <a:p>
            <a:pPr algn="r" rtl="1">
              <a:defRPr/>
            </a:pPr>
            <a:r>
              <a:rPr lang="ar-EG" sz="248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الميزة التنافسية للمشروع :  ( الاستفادة من مياه الصرف </a:t>
            </a:r>
            <a:r>
              <a:rPr lang="ar-EG" sz="248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الصحى</a:t>
            </a:r>
            <a:r>
              <a:rPr lang="ar-EG" sz="248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المعالجة </a:t>
            </a:r>
            <a:r>
              <a:rPr lang="ar-EG" sz="248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لإستكمال</a:t>
            </a:r>
            <a:r>
              <a:rPr lang="ar-EG" sz="248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الغابات الشجرية بعدد من مناطق المحافظة وزراعة </a:t>
            </a:r>
            <a:r>
              <a:rPr lang="ar-EG" sz="248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الاشجار</a:t>
            </a:r>
            <a:r>
              <a:rPr lang="ar-EG" sz="248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مما يؤدى </a:t>
            </a:r>
            <a:r>
              <a:rPr lang="ar-EG" sz="248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الى</a:t>
            </a:r>
            <a:r>
              <a:rPr lang="ar-EG" sz="248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تقليل </a:t>
            </a:r>
            <a:r>
              <a:rPr lang="ar-EG" sz="248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الانبعاثات</a:t>
            </a:r>
            <a:r>
              <a:rPr lang="ar-EG" sz="248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الضارة </a:t>
            </a:r>
            <a:endParaRPr lang="en-US" sz="248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 (مثال: عدد الوظائف التي سيوفرها المشروع، أثره في تقليل الانبعاثات الضارة،....)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المشروع عبارة عن استكمال الغابات الشجرية والاستفادة من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مياع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الصرف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الصحى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وزراعة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الاشجار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مما يقلل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الانبعاثات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 الضارة ويوفر ما يزيد عن 200 فرصة عمل مباشرة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بالاضافة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لم يبدأ التنفيذ وفى حالة وجود تمويل للمشروع سيتم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البدأ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خلال عام ويتم الانتهاء منه وتشغيله خلال ثلاثة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اعوام</a:t>
            </a:r>
            <a:r>
              <a:rPr lang="ar-EG" sz="3472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.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215</Words>
  <Application>Microsoft Office PowerPoint</Application>
  <PresentationFormat>Custom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10</cp:revision>
  <dcterms:created xsi:type="dcterms:W3CDTF">2022-09-29T13:35:57Z</dcterms:created>
  <dcterms:modified xsi:type="dcterms:W3CDTF">2022-10-22T02:26:01Z</dcterms:modified>
</cp:coreProperties>
</file>