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2" y="84"/>
      </p:cViewPr>
      <p:guideLst>
        <p:guide orient="horz" pos="3368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398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08968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29926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5473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71025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35815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22920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80932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05504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03609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1212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0875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889919" y="3176118"/>
            <a:ext cx="11339513" cy="2960873"/>
          </a:xfrm>
        </p:spPr>
        <p:txBody>
          <a:bodyPr>
            <a:normAutofit fontScale="90000"/>
          </a:bodyPr>
          <a:lstStyle/>
          <a:p>
            <a:r>
              <a:rPr lang="ar-EG" dirty="0"/>
              <a:t>نموذج لعرض المشروعات المتأهلة على مستوى المحافظات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89919" y="6251174"/>
            <a:ext cx="11339513" cy="2053317"/>
          </a:xfrm>
        </p:spPr>
        <p:txBody>
          <a:bodyPr/>
          <a:lstStyle/>
          <a:p>
            <a:r>
              <a:rPr lang="ar-EG" dirty="0"/>
              <a:t>المبادرة الوطنية للمشروعات الخضراء الذكية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عن المشروع وفكرته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039456" y="3555882"/>
            <a:ext cx="13040439" cy="5888464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248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مقدم المشروع (مثال: الاسم، الوظيفة، الخلفية العلمية، الخبرات)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248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اشرف مشرف حسين عبيد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248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مدير </a:t>
            </a:r>
            <a:r>
              <a:rPr lang="ar-EG" sz="248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ادارة</a:t>
            </a:r>
            <a:r>
              <a:rPr lang="ar-EG" sz="248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البيئة بمحافظة سوهاج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248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بكالوريوس علوم كيمياء خاصة 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248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العمل بالمجال </a:t>
            </a:r>
            <a:r>
              <a:rPr lang="ar-EG" sz="248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البيئى</a:t>
            </a:r>
            <a:r>
              <a:rPr lang="ar-EG" sz="248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منذ عام 2002 وعضو وحدة التنفيذ المحلية لبرنامج التنمية المحلية  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248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المشروع (اسم المشروع، فكرته، الفئة المستفيدة من المشروع، الميزة التنافسية للمشروع)</a:t>
            </a:r>
          </a:p>
          <a:p>
            <a:pPr algn="r" rtl="1">
              <a:defRPr/>
            </a:pPr>
            <a:r>
              <a:rPr lang="ar-EG" sz="248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اسم المشروع : الظهير </a:t>
            </a:r>
            <a:r>
              <a:rPr lang="ar-EG" sz="248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الصحراوى</a:t>
            </a:r>
            <a:r>
              <a:rPr lang="ar-EG" sz="248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لمراكز سوهاج( استكمال زراعة عدد من الغابات الشجرية </a:t>
            </a:r>
            <a:r>
              <a:rPr lang="ar-EG" sz="248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التى</a:t>
            </a:r>
            <a:r>
              <a:rPr lang="ar-EG" sz="248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تروى بمياه الصرف </a:t>
            </a:r>
            <a:r>
              <a:rPr lang="ar-EG" sz="248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الصحى</a:t>
            </a:r>
            <a:r>
              <a:rPr lang="ar-EG" sz="248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المعالجة وعمل تطبيق </a:t>
            </a:r>
            <a:r>
              <a:rPr lang="ar-EG" sz="248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الكترونى</a:t>
            </a:r>
            <a:r>
              <a:rPr lang="ar-EG" sz="248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تهدف لتسجيل </a:t>
            </a:r>
            <a:r>
              <a:rPr lang="ar-EG" sz="248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اعمار</a:t>
            </a:r>
            <a:r>
              <a:rPr lang="ar-EG" sz="248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sz="248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الاشجار</a:t>
            </a:r>
            <a:r>
              <a:rPr lang="ar-EG" sz="248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ونوعها </a:t>
            </a:r>
            <a:r>
              <a:rPr lang="ar-EG" sz="248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واوقات</a:t>
            </a:r>
            <a:r>
              <a:rPr lang="ar-EG" sz="248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sz="248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الرى</a:t>
            </a:r>
            <a:r>
              <a:rPr lang="ar-EG" sz="248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وتسمديها </a:t>
            </a:r>
            <a:r>
              <a:rPr lang="ar-EG" sz="248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والاراضى</a:t>
            </a:r>
            <a:endParaRPr lang="ar-EG" sz="2480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algn="r" rtl="1">
              <a:defRPr/>
            </a:pPr>
            <a:r>
              <a:rPr lang="ar-EG" sz="248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الفئة المستفيدة من المشروع : جميع </a:t>
            </a:r>
            <a:r>
              <a:rPr lang="ar-EG" sz="248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مواطنى</a:t>
            </a:r>
            <a:r>
              <a:rPr lang="ar-EG" sz="248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محافظة سوهاج</a:t>
            </a:r>
          </a:p>
          <a:p>
            <a:pPr algn="r" rtl="1">
              <a:defRPr/>
            </a:pPr>
            <a:r>
              <a:rPr lang="ar-EG" sz="248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الميزة التنافسية للمشروع :  ( الاستفادة من مياه الصرف </a:t>
            </a:r>
            <a:r>
              <a:rPr lang="ar-EG" sz="2480" dirty="0" err="1">
                <a:solidFill>
                  <a:sysClr val="windowText" lastClr="000000"/>
                </a:solidFill>
                <a:cs typeface="Arial" panose="020B0604020202020204" pitchFamily="34" charset="0"/>
              </a:rPr>
              <a:t>الصحى</a:t>
            </a:r>
            <a:r>
              <a:rPr lang="ar-EG" sz="248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 المعالجة </a:t>
            </a:r>
            <a:r>
              <a:rPr lang="ar-EG" sz="2480" dirty="0" err="1">
                <a:solidFill>
                  <a:sysClr val="windowText" lastClr="000000"/>
                </a:solidFill>
                <a:cs typeface="Arial" panose="020B0604020202020204" pitchFamily="34" charset="0"/>
              </a:rPr>
              <a:t>لإستكمال</a:t>
            </a:r>
            <a:r>
              <a:rPr lang="ar-EG" sz="248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 الغابات الشجرية بعدد من مناطق المحافظة وزراعة </a:t>
            </a:r>
            <a:r>
              <a:rPr lang="ar-EG" sz="2480" dirty="0" err="1">
                <a:solidFill>
                  <a:sysClr val="windowText" lastClr="000000"/>
                </a:solidFill>
                <a:cs typeface="Arial" panose="020B0604020202020204" pitchFamily="34" charset="0"/>
              </a:rPr>
              <a:t>الاشجار</a:t>
            </a:r>
            <a:r>
              <a:rPr lang="ar-EG" sz="248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 مما يؤدى </a:t>
            </a:r>
            <a:r>
              <a:rPr lang="ar-EG" sz="2480" dirty="0" err="1">
                <a:solidFill>
                  <a:sysClr val="windowText" lastClr="000000"/>
                </a:solidFill>
                <a:cs typeface="Arial" panose="020B0604020202020204" pitchFamily="34" charset="0"/>
              </a:rPr>
              <a:t>الى</a:t>
            </a:r>
            <a:r>
              <a:rPr lang="ar-EG" sz="248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 تقليل </a:t>
            </a:r>
            <a:r>
              <a:rPr lang="ar-EG" sz="2480" dirty="0" err="1">
                <a:solidFill>
                  <a:sysClr val="windowText" lastClr="000000"/>
                </a:solidFill>
                <a:cs typeface="Arial" panose="020B0604020202020204" pitchFamily="34" charset="0"/>
              </a:rPr>
              <a:t>الانبعاثات</a:t>
            </a:r>
            <a:r>
              <a:rPr lang="ar-EG" sz="248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 الضارة </a:t>
            </a:r>
            <a:endParaRPr lang="en-US" sz="2480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4370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أثر المشروع وتطبيقاته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39456" y="4048234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أثر المشروع الاقتصادي والاجتماعي والبيئي (مثال: عدد الوظائف التي سيوفرها المشروع، أثره في تقليل الانبعاثات الضارة،....)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المشروع عبارة عن استكمال الغابات الشجرية والاستفادة من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مياع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الصرف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الصحى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وزراعة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الاشجار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مما يقلل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الانبعاثات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 الضارة ويوفر ما يزيد عن 200 فرصة عمل مباشرة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بالاضافة</a:t>
            </a: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ما تم تنفيذه والخطط المستقبلية للمشروع لم يبدأ التنفيذ وفى حالة وجود تمويل للمشروع سيتم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البدأ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خلال عام ويتم الانتهاء منه وتشغيله خلال ثلاثة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اعوام</a:t>
            </a:r>
            <a:r>
              <a:rPr lang="ar-EG" sz="3472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.</a:t>
            </a: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384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215</Words>
  <Application>Microsoft Office PowerPoint</Application>
  <PresentationFormat>Custom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نموذج لعرض المشروعات المتأهلة على مستوى المحافظات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10</cp:revision>
  <dcterms:created xsi:type="dcterms:W3CDTF">2022-09-29T13:35:57Z</dcterms:created>
  <dcterms:modified xsi:type="dcterms:W3CDTF">2022-10-22T02:26:01Z</dcterms:modified>
</cp:coreProperties>
</file>