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635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5702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98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399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7898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61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611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2643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5228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567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1372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8895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649553"/>
            <a:ext cx="11339513" cy="1696352"/>
          </a:xfrm>
        </p:spPr>
        <p:txBody>
          <a:bodyPr>
            <a:noAutofit/>
          </a:bodyPr>
          <a:lstStyle/>
          <a:p>
            <a:r>
              <a:rPr lang="ar-EG" sz="8000" dirty="0"/>
              <a:t>التدوير لأجل مستقبل أزرق مستدام</a:t>
            </a:r>
            <a:endParaRPr lang="en-US" sz="8000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880898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</a:t>
            </a:r>
            <a:endParaRPr lang="en-US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مصطفى مجدي الخواجة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مهندس بيئي – أخصائي إدارة مخلفات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مؤسس ومدير مرساة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قسم هندسة المباني والتحكم البيئي – جامعة الأزهر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التدوير لأجل مستقبل أزرق مستدام هو مشروع بيئي توعوي مجتمعي، يرتكز أساسه على إقامة وحدة تدوير لمخلفات الملابس المستعملة ومخلفات البلاستيك لإنتاج منتجات متكررة </a:t>
            </a:r>
            <a:r>
              <a:rPr lang="ar-EG" sz="2976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الإستخدام</a:t>
            </a: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3880898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1-تقليل التلوث والتكيف مع التغيرات المناخية.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2 -استبعاد مخلفات الملابس وأكياس البلاستيك عن البيئات الطبيعية ومكبات النفايات.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3 -تصنيع </a:t>
            </a:r>
            <a:r>
              <a:rPr lang="ar-EG" sz="2728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شنط</a:t>
            </a: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متكررة الاستخدام وصديقة للبيئة بدلًا من الأكياس أحادية الاستخدام.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4 -نشر الوعي البيئي و ثقافة السلوك المستدام بين المجتمع </a:t>
            </a:r>
            <a:r>
              <a:rPr lang="ar-EG" sz="2728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المطروحي</a:t>
            </a: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5 -خلق فرص عمل والتشجيع على الاستثمار الأخضر.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المكون الأخضر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1 -استخدام ألواح شمسية على سطح الموقع لتوليد طاقة كهربية نظيفة لتشغيل الآلات الخفيفة وإنارة المصابيح.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2 -التقليل والحد من استهلاك الطاقة الكهربية المعتمدة على الوقود </a:t>
            </a:r>
            <a:r>
              <a:rPr lang="ar-EG" sz="2728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الأحفورى</a:t>
            </a: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3 -عدم وجود أي انبعاثات للغازات الدفيئة في مراحل المشروع المختلفة.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4 -تطبيق مبدأ الاقتصاد الدوار في الحفاظ على الموارد الطبيعية واستخدام المخلفات في عملية الإنتاج مرة أخرى.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5 -تدوير المخلفات يقلل من التلوث البيئي وانبعاث غاز الميثان المسبب للاحتباس الحرارى.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17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00566" y="3880898"/>
            <a:ext cx="12179328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889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المكون الذكي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عمل تطبيق ذكي على الهاتف المحمول يتم استخدامه في عمليات جمع المخلفات من المنازل والأماكن المختلفة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بكل دقة وسهولة.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حيث يتم فيه توفير خاصية اختيار نوع المخلف والعدد والكمية، وخاصية تحديد المكان والوقت المناسب للاستلام 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بالإضافة لوجود نصائح ومعلومات بيئية مختلفة على التطبيق تهدف لنشر الوعي وإرساء سلوكيات صديقة للبيئة.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هدف التطبيق: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1 -توفير الجهد والوقت.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2 -وجود خط سير محدد.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3 -الدقة في حساب كمية المخلفات الداخلة.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4 -عرض المنتج النهائي عليه.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10913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5 -سهولة الاستلام والتوصيل.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9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311</Words>
  <Application>Microsoft Office PowerPoint</Application>
  <PresentationFormat>Custom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التدوير لأجل مستقبل أزرق مستدام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4</cp:revision>
  <dcterms:created xsi:type="dcterms:W3CDTF">2022-09-29T13:35:57Z</dcterms:created>
  <dcterms:modified xsi:type="dcterms:W3CDTF">2022-10-22T03:29:13Z</dcterms:modified>
</cp:coreProperties>
</file>