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9" r:id="rId4"/>
    <p:sldId id="260" r:id="rId5"/>
  </p:sldIdLst>
  <p:sldSz cx="15119350" cy="1069181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68" userDrawn="1">
          <p15:clr>
            <a:srgbClr val="A4A3A4"/>
          </p15:clr>
        </p15:guide>
        <p15:guide id="2" pos="4762"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56" d="100"/>
          <a:sy n="56" d="100"/>
        </p:scale>
        <p:origin x="582" y="84"/>
      </p:cViewPr>
      <p:guideLst>
        <p:guide orient="horz" pos="3368"/>
        <p:guide pos="4762"/>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33951" y="1749795"/>
            <a:ext cx="12851448" cy="3722335"/>
          </a:xfrm>
        </p:spPr>
        <p:txBody>
          <a:bodyPr anchor="b"/>
          <a:lstStyle>
            <a:lvl1pPr algn="ctr">
              <a:defRPr sz="9354"/>
            </a:lvl1pPr>
          </a:lstStyle>
          <a:p>
            <a:r>
              <a:rPr lang="en-US"/>
              <a:t>Click to edit Master title style</a:t>
            </a:r>
            <a:endParaRPr lang="en-US" dirty="0"/>
          </a:p>
        </p:txBody>
      </p:sp>
      <p:sp>
        <p:nvSpPr>
          <p:cNvPr id="3" name="Subtitle 2"/>
          <p:cNvSpPr>
            <a:spLocks noGrp="1"/>
          </p:cNvSpPr>
          <p:nvPr>
            <p:ph type="subTitle" idx="1"/>
          </p:nvPr>
        </p:nvSpPr>
        <p:spPr>
          <a:xfrm>
            <a:off x="1889919" y="5615678"/>
            <a:ext cx="11339513" cy="2581379"/>
          </a:xfrm>
        </p:spPr>
        <p:txBody>
          <a:bodyPr/>
          <a:lstStyle>
            <a:lvl1pPr marL="0" indent="0" algn="ctr">
              <a:buNone/>
              <a:defRPr sz="3742"/>
            </a:lvl1pPr>
            <a:lvl2pPr marL="712775" indent="0" algn="ctr">
              <a:buNone/>
              <a:defRPr sz="3118"/>
            </a:lvl2pPr>
            <a:lvl3pPr marL="1425550" indent="0" algn="ctr">
              <a:buNone/>
              <a:defRPr sz="2806"/>
            </a:lvl3pPr>
            <a:lvl4pPr marL="2138324" indent="0" algn="ctr">
              <a:buNone/>
              <a:defRPr sz="2494"/>
            </a:lvl4pPr>
            <a:lvl5pPr marL="2851099" indent="0" algn="ctr">
              <a:buNone/>
              <a:defRPr sz="2494"/>
            </a:lvl5pPr>
            <a:lvl6pPr marL="3563874" indent="0" algn="ctr">
              <a:buNone/>
              <a:defRPr sz="2494"/>
            </a:lvl6pPr>
            <a:lvl7pPr marL="4276649" indent="0" algn="ctr">
              <a:buNone/>
              <a:defRPr sz="2494"/>
            </a:lvl7pPr>
            <a:lvl8pPr marL="4989424" indent="0" algn="ctr">
              <a:buNone/>
              <a:defRPr sz="2494"/>
            </a:lvl8pPr>
            <a:lvl9pPr marL="5702198" indent="0" algn="ctr">
              <a:buNone/>
              <a:defRPr sz="2494"/>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682D066-E1D5-435E-AAB1-000871C3FCD3}" type="datetimeFigureOut">
              <a:rPr lang="ar-EG" smtClean="0"/>
              <a:t>25/03/1444</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26930919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682D066-E1D5-435E-AAB1-000871C3FCD3}" type="datetimeFigureOut">
              <a:rPr lang="ar-EG" smtClean="0"/>
              <a:t>25/03/1444</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29009522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819786" y="569240"/>
            <a:ext cx="3260110" cy="906081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039456" y="569240"/>
            <a:ext cx="9591338" cy="9060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682D066-E1D5-435E-AAB1-000871C3FCD3}" type="datetimeFigureOut">
              <a:rPr lang="ar-EG" smtClean="0"/>
              <a:t>25/03/1444</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40479010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682D066-E1D5-435E-AAB1-000871C3FCD3}" type="datetimeFigureOut">
              <a:rPr lang="ar-EG" smtClean="0"/>
              <a:t>25/03/1444</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9450649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31582" y="2665532"/>
            <a:ext cx="13040439" cy="4447496"/>
          </a:xfrm>
        </p:spPr>
        <p:txBody>
          <a:bodyPr anchor="b"/>
          <a:lstStyle>
            <a:lvl1pPr>
              <a:defRPr sz="9354"/>
            </a:lvl1pPr>
          </a:lstStyle>
          <a:p>
            <a:r>
              <a:rPr lang="en-US"/>
              <a:t>Click to edit Master title style</a:t>
            </a:r>
            <a:endParaRPr lang="en-US" dirty="0"/>
          </a:p>
        </p:txBody>
      </p:sp>
      <p:sp>
        <p:nvSpPr>
          <p:cNvPr id="3" name="Text Placeholder 2"/>
          <p:cNvSpPr>
            <a:spLocks noGrp="1"/>
          </p:cNvSpPr>
          <p:nvPr>
            <p:ph type="body" idx="1"/>
          </p:nvPr>
        </p:nvSpPr>
        <p:spPr>
          <a:xfrm>
            <a:off x="1031582" y="7155103"/>
            <a:ext cx="13040439" cy="2338833"/>
          </a:xfrm>
        </p:spPr>
        <p:txBody>
          <a:bodyPr/>
          <a:lstStyle>
            <a:lvl1pPr marL="0" indent="0">
              <a:buNone/>
              <a:defRPr sz="3742">
                <a:solidFill>
                  <a:schemeClr val="tx1"/>
                </a:solidFill>
              </a:defRPr>
            </a:lvl1pPr>
            <a:lvl2pPr marL="712775" indent="0">
              <a:buNone/>
              <a:defRPr sz="3118">
                <a:solidFill>
                  <a:schemeClr val="tx1">
                    <a:tint val="75000"/>
                  </a:schemeClr>
                </a:solidFill>
              </a:defRPr>
            </a:lvl2pPr>
            <a:lvl3pPr marL="1425550" indent="0">
              <a:buNone/>
              <a:defRPr sz="2806">
                <a:solidFill>
                  <a:schemeClr val="tx1">
                    <a:tint val="75000"/>
                  </a:schemeClr>
                </a:solidFill>
              </a:defRPr>
            </a:lvl3pPr>
            <a:lvl4pPr marL="2138324" indent="0">
              <a:buNone/>
              <a:defRPr sz="2494">
                <a:solidFill>
                  <a:schemeClr val="tx1">
                    <a:tint val="75000"/>
                  </a:schemeClr>
                </a:solidFill>
              </a:defRPr>
            </a:lvl4pPr>
            <a:lvl5pPr marL="2851099" indent="0">
              <a:buNone/>
              <a:defRPr sz="2494">
                <a:solidFill>
                  <a:schemeClr val="tx1">
                    <a:tint val="75000"/>
                  </a:schemeClr>
                </a:solidFill>
              </a:defRPr>
            </a:lvl5pPr>
            <a:lvl6pPr marL="3563874" indent="0">
              <a:buNone/>
              <a:defRPr sz="2494">
                <a:solidFill>
                  <a:schemeClr val="tx1">
                    <a:tint val="75000"/>
                  </a:schemeClr>
                </a:solidFill>
              </a:defRPr>
            </a:lvl6pPr>
            <a:lvl7pPr marL="4276649" indent="0">
              <a:buNone/>
              <a:defRPr sz="2494">
                <a:solidFill>
                  <a:schemeClr val="tx1">
                    <a:tint val="75000"/>
                  </a:schemeClr>
                </a:solidFill>
              </a:defRPr>
            </a:lvl7pPr>
            <a:lvl8pPr marL="4989424" indent="0">
              <a:buNone/>
              <a:defRPr sz="2494">
                <a:solidFill>
                  <a:schemeClr val="tx1">
                    <a:tint val="75000"/>
                  </a:schemeClr>
                </a:solidFill>
              </a:defRPr>
            </a:lvl8pPr>
            <a:lvl9pPr marL="5702198" indent="0">
              <a:buNone/>
              <a:defRPr sz="2494">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682D066-E1D5-435E-AAB1-000871C3FCD3}" type="datetimeFigureOut">
              <a:rPr lang="ar-EG" smtClean="0"/>
              <a:t>25/03/1444</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23482343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39455" y="2846200"/>
            <a:ext cx="6425724" cy="67838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654171" y="2846200"/>
            <a:ext cx="6425724" cy="67838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682D066-E1D5-435E-AAB1-000871C3FCD3}" type="datetimeFigureOut">
              <a:rPr lang="ar-EG" smtClean="0"/>
              <a:t>25/03/1444</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33765629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041425" y="569242"/>
            <a:ext cx="13040439" cy="2066590"/>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41426" y="2620980"/>
            <a:ext cx="6396193" cy="1284502"/>
          </a:xfrm>
        </p:spPr>
        <p:txBody>
          <a:bodyPr anchor="b"/>
          <a:lstStyle>
            <a:lvl1pPr marL="0" indent="0">
              <a:buNone/>
              <a:defRPr sz="3742" b="1"/>
            </a:lvl1pPr>
            <a:lvl2pPr marL="712775" indent="0">
              <a:buNone/>
              <a:defRPr sz="3118" b="1"/>
            </a:lvl2pPr>
            <a:lvl3pPr marL="1425550" indent="0">
              <a:buNone/>
              <a:defRPr sz="2806" b="1"/>
            </a:lvl3pPr>
            <a:lvl4pPr marL="2138324" indent="0">
              <a:buNone/>
              <a:defRPr sz="2494" b="1"/>
            </a:lvl4pPr>
            <a:lvl5pPr marL="2851099" indent="0">
              <a:buNone/>
              <a:defRPr sz="2494" b="1"/>
            </a:lvl5pPr>
            <a:lvl6pPr marL="3563874" indent="0">
              <a:buNone/>
              <a:defRPr sz="2494" b="1"/>
            </a:lvl6pPr>
            <a:lvl7pPr marL="4276649" indent="0">
              <a:buNone/>
              <a:defRPr sz="2494" b="1"/>
            </a:lvl7pPr>
            <a:lvl8pPr marL="4989424" indent="0">
              <a:buNone/>
              <a:defRPr sz="2494" b="1"/>
            </a:lvl8pPr>
            <a:lvl9pPr marL="5702198" indent="0">
              <a:buNone/>
              <a:defRPr sz="2494" b="1"/>
            </a:lvl9pPr>
          </a:lstStyle>
          <a:p>
            <a:pPr lvl="0"/>
            <a:r>
              <a:rPr lang="en-US"/>
              <a:t>Click to edit Master text styles</a:t>
            </a:r>
          </a:p>
        </p:txBody>
      </p:sp>
      <p:sp>
        <p:nvSpPr>
          <p:cNvPr id="4" name="Content Placeholder 3"/>
          <p:cNvSpPr>
            <a:spLocks noGrp="1"/>
          </p:cNvSpPr>
          <p:nvPr>
            <p:ph sz="half" idx="2"/>
          </p:nvPr>
        </p:nvSpPr>
        <p:spPr>
          <a:xfrm>
            <a:off x="1041426" y="3905482"/>
            <a:ext cx="6396193" cy="57443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654172" y="2620980"/>
            <a:ext cx="6427693" cy="1284502"/>
          </a:xfrm>
        </p:spPr>
        <p:txBody>
          <a:bodyPr anchor="b"/>
          <a:lstStyle>
            <a:lvl1pPr marL="0" indent="0">
              <a:buNone/>
              <a:defRPr sz="3742" b="1"/>
            </a:lvl1pPr>
            <a:lvl2pPr marL="712775" indent="0">
              <a:buNone/>
              <a:defRPr sz="3118" b="1"/>
            </a:lvl2pPr>
            <a:lvl3pPr marL="1425550" indent="0">
              <a:buNone/>
              <a:defRPr sz="2806" b="1"/>
            </a:lvl3pPr>
            <a:lvl4pPr marL="2138324" indent="0">
              <a:buNone/>
              <a:defRPr sz="2494" b="1"/>
            </a:lvl4pPr>
            <a:lvl5pPr marL="2851099" indent="0">
              <a:buNone/>
              <a:defRPr sz="2494" b="1"/>
            </a:lvl5pPr>
            <a:lvl6pPr marL="3563874" indent="0">
              <a:buNone/>
              <a:defRPr sz="2494" b="1"/>
            </a:lvl6pPr>
            <a:lvl7pPr marL="4276649" indent="0">
              <a:buNone/>
              <a:defRPr sz="2494" b="1"/>
            </a:lvl7pPr>
            <a:lvl8pPr marL="4989424" indent="0">
              <a:buNone/>
              <a:defRPr sz="2494" b="1"/>
            </a:lvl8pPr>
            <a:lvl9pPr marL="5702198" indent="0">
              <a:buNone/>
              <a:defRPr sz="2494" b="1"/>
            </a:lvl9pPr>
          </a:lstStyle>
          <a:p>
            <a:pPr lvl="0"/>
            <a:r>
              <a:rPr lang="en-US"/>
              <a:t>Click to edit Master text styles</a:t>
            </a:r>
          </a:p>
        </p:txBody>
      </p:sp>
      <p:sp>
        <p:nvSpPr>
          <p:cNvPr id="6" name="Content Placeholder 5"/>
          <p:cNvSpPr>
            <a:spLocks noGrp="1"/>
          </p:cNvSpPr>
          <p:nvPr>
            <p:ph sz="quarter" idx="4"/>
          </p:nvPr>
        </p:nvSpPr>
        <p:spPr>
          <a:xfrm>
            <a:off x="7654172" y="3905482"/>
            <a:ext cx="6427693" cy="57443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682D066-E1D5-435E-AAB1-000871C3FCD3}" type="datetimeFigureOut">
              <a:rPr lang="ar-EG" smtClean="0"/>
              <a:t>25/03/1444</a:t>
            </a:fld>
            <a:endParaRPr lang="ar-EG"/>
          </a:p>
        </p:txBody>
      </p:sp>
      <p:sp>
        <p:nvSpPr>
          <p:cNvPr id="8" name="Footer Placeholder 7"/>
          <p:cNvSpPr>
            <a:spLocks noGrp="1"/>
          </p:cNvSpPr>
          <p:nvPr>
            <p:ph type="ftr" sz="quarter" idx="11"/>
          </p:nvPr>
        </p:nvSpPr>
        <p:spPr/>
        <p:txBody>
          <a:bodyPr/>
          <a:lstStyle/>
          <a:p>
            <a:endParaRPr lang="ar-EG"/>
          </a:p>
        </p:txBody>
      </p:sp>
      <p:sp>
        <p:nvSpPr>
          <p:cNvPr id="9" name="Slide Number Placeholder 8"/>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2431849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682D066-E1D5-435E-AAB1-000871C3FCD3}" type="datetimeFigureOut">
              <a:rPr lang="ar-EG" smtClean="0"/>
              <a:t>25/03/1444</a:t>
            </a:fld>
            <a:endParaRPr lang="ar-EG"/>
          </a:p>
        </p:txBody>
      </p:sp>
      <p:sp>
        <p:nvSpPr>
          <p:cNvPr id="4" name="Footer Placeholder 3"/>
          <p:cNvSpPr>
            <a:spLocks noGrp="1"/>
          </p:cNvSpPr>
          <p:nvPr>
            <p:ph type="ftr" sz="quarter" idx="11"/>
          </p:nvPr>
        </p:nvSpPr>
        <p:spPr/>
        <p:txBody>
          <a:bodyPr/>
          <a:lstStyle/>
          <a:p>
            <a:endParaRPr lang="ar-EG"/>
          </a:p>
        </p:txBody>
      </p:sp>
      <p:sp>
        <p:nvSpPr>
          <p:cNvPr id="5" name="Slide Number Placeholder 4"/>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11745726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682D066-E1D5-435E-AAB1-000871C3FCD3}" type="datetimeFigureOut">
              <a:rPr lang="ar-EG" smtClean="0"/>
              <a:t>25/03/1444</a:t>
            </a:fld>
            <a:endParaRPr lang="ar-EG"/>
          </a:p>
        </p:txBody>
      </p:sp>
      <p:sp>
        <p:nvSpPr>
          <p:cNvPr id="3" name="Footer Placeholder 2"/>
          <p:cNvSpPr>
            <a:spLocks noGrp="1"/>
          </p:cNvSpPr>
          <p:nvPr>
            <p:ph type="ftr" sz="quarter" idx="11"/>
          </p:nvPr>
        </p:nvSpPr>
        <p:spPr/>
        <p:txBody>
          <a:bodyPr/>
          <a:lstStyle/>
          <a:p>
            <a:endParaRPr lang="ar-EG"/>
          </a:p>
        </p:txBody>
      </p:sp>
      <p:sp>
        <p:nvSpPr>
          <p:cNvPr id="4" name="Slide Number Placeholder 3"/>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34804915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41425" y="712788"/>
            <a:ext cx="4876384" cy="2494756"/>
          </a:xfrm>
        </p:spPr>
        <p:txBody>
          <a:bodyPr anchor="b"/>
          <a:lstStyle>
            <a:lvl1pPr>
              <a:defRPr sz="4989"/>
            </a:lvl1pPr>
          </a:lstStyle>
          <a:p>
            <a:r>
              <a:rPr lang="en-US"/>
              <a:t>Click to edit Master title style</a:t>
            </a:r>
            <a:endParaRPr lang="en-US" dirty="0"/>
          </a:p>
        </p:txBody>
      </p:sp>
      <p:sp>
        <p:nvSpPr>
          <p:cNvPr id="3" name="Content Placeholder 2"/>
          <p:cNvSpPr>
            <a:spLocks noGrp="1"/>
          </p:cNvSpPr>
          <p:nvPr>
            <p:ph idx="1"/>
          </p:nvPr>
        </p:nvSpPr>
        <p:spPr>
          <a:xfrm>
            <a:off x="6427693" y="1539425"/>
            <a:ext cx="7654171" cy="7598117"/>
          </a:xfrm>
        </p:spPr>
        <p:txBody>
          <a:bodyPr/>
          <a:lstStyle>
            <a:lvl1pPr>
              <a:defRPr sz="4989"/>
            </a:lvl1pPr>
            <a:lvl2pPr>
              <a:defRPr sz="4365"/>
            </a:lvl2pPr>
            <a:lvl3pPr>
              <a:defRPr sz="3742"/>
            </a:lvl3pPr>
            <a:lvl4pPr>
              <a:defRPr sz="3118"/>
            </a:lvl4pPr>
            <a:lvl5pPr>
              <a:defRPr sz="3118"/>
            </a:lvl5pPr>
            <a:lvl6pPr>
              <a:defRPr sz="3118"/>
            </a:lvl6pPr>
            <a:lvl7pPr>
              <a:defRPr sz="3118"/>
            </a:lvl7pPr>
            <a:lvl8pPr>
              <a:defRPr sz="3118"/>
            </a:lvl8pPr>
            <a:lvl9pPr>
              <a:defRPr sz="3118"/>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41425" y="3207544"/>
            <a:ext cx="4876384" cy="5942372"/>
          </a:xfrm>
        </p:spPr>
        <p:txBody>
          <a:bodyPr/>
          <a:lstStyle>
            <a:lvl1pPr marL="0" indent="0">
              <a:buNone/>
              <a:defRPr sz="2494"/>
            </a:lvl1pPr>
            <a:lvl2pPr marL="712775" indent="0">
              <a:buNone/>
              <a:defRPr sz="2183"/>
            </a:lvl2pPr>
            <a:lvl3pPr marL="1425550" indent="0">
              <a:buNone/>
              <a:defRPr sz="1871"/>
            </a:lvl3pPr>
            <a:lvl4pPr marL="2138324" indent="0">
              <a:buNone/>
              <a:defRPr sz="1559"/>
            </a:lvl4pPr>
            <a:lvl5pPr marL="2851099" indent="0">
              <a:buNone/>
              <a:defRPr sz="1559"/>
            </a:lvl5pPr>
            <a:lvl6pPr marL="3563874" indent="0">
              <a:buNone/>
              <a:defRPr sz="1559"/>
            </a:lvl6pPr>
            <a:lvl7pPr marL="4276649" indent="0">
              <a:buNone/>
              <a:defRPr sz="1559"/>
            </a:lvl7pPr>
            <a:lvl8pPr marL="4989424" indent="0">
              <a:buNone/>
              <a:defRPr sz="1559"/>
            </a:lvl8pPr>
            <a:lvl9pPr marL="5702198" indent="0">
              <a:buNone/>
              <a:defRPr sz="1559"/>
            </a:lvl9pPr>
          </a:lstStyle>
          <a:p>
            <a:pPr lvl="0"/>
            <a:r>
              <a:rPr lang="en-US"/>
              <a:t>Click to edit Master text styles</a:t>
            </a:r>
          </a:p>
        </p:txBody>
      </p:sp>
      <p:sp>
        <p:nvSpPr>
          <p:cNvPr id="5" name="Date Placeholder 4"/>
          <p:cNvSpPr>
            <a:spLocks noGrp="1"/>
          </p:cNvSpPr>
          <p:nvPr>
            <p:ph type="dt" sz="half" idx="10"/>
          </p:nvPr>
        </p:nvSpPr>
        <p:spPr/>
        <p:txBody>
          <a:bodyPr/>
          <a:lstStyle/>
          <a:p>
            <a:fld id="{8682D066-E1D5-435E-AAB1-000871C3FCD3}" type="datetimeFigureOut">
              <a:rPr lang="ar-EG" smtClean="0"/>
              <a:t>25/03/1444</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6278433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41425" y="712788"/>
            <a:ext cx="4876384" cy="2494756"/>
          </a:xfrm>
        </p:spPr>
        <p:txBody>
          <a:bodyPr anchor="b"/>
          <a:lstStyle>
            <a:lvl1pPr>
              <a:defRPr sz="4989"/>
            </a:lvl1pPr>
          </a:lstStyle>
          <a:p>
            <a:r>
              <a:rPr lang="en-US"/>
              <a:t>Click to edit Master title style</a:t>
            </a:r>
            <a:endParaRPr lang="en-US" dirty="0"/>
          </a:p>
        </p:txBody>
      </p:sp>
      <p:sp>
        <p:nvSpPr>
          <p:cNvPr id="3" name="Picture Placeholder 2"/>
          <p:cNvSpPr>
            <a:spLocks noGrp="1" noChangeAspect="1"/>
          </p:cNvSpPr>
          <p:nvPr>
            <p:ph type="pic" idx="1"/>
          </p:nvPr>
        </p:nvSpPr>
        <p:spPr>
          <a:xfrm>
            <a:off x="6427693" y="1539425"/>
            <a:ext cx="7654171" cy="7598117"/>
          </a:xfrm>
        </p:spPr>
        <p:txBody>
          <a:bodyPr anchor="t"/>
          <a:lstStyle>
            <a:lvl1pPr marL="0" indent="0">
              <a:buNone/>
              <a:defRPr sz="4989"/>
            </a:lvl1pPr>
            <a:lvl2pPr marL="712775" indent="0">
              <a:buNone/>
              <a:defRPr sz="4365"/>
            </a:lvl2pPr>
            <a:lvl3pPr marL="1425550" indent="0">
              <a:buNone/>
              <a:defRPr sz="3742"/>
            </a:lvl3pPr>
            <a:lvl4pPr marL="2138324" indent="0">
              <a:buNone/>
              <a:defRPr sz="3118"/>
            </a:lvl4pPr>
            <a:lvl5pPr marL="2851099" indent="0">
              <a:buNone/>
              <a:defRPr sz="3118"/>
            </a:lvl5pPr>
            <a:lvl6pPr marL="3563874" indent="0">
              <a:buNone/>
              <a:defRPr sz="3118"/>
            </a:lvl6pPr>
            <a:lvl7pPr marL="4276649" indent="0">
              <a:buNone/>
              <a:defRPr sz="3118"/>
            </a:lvl7pPr>
            <a:lvl8pPr marL="4989424" indent="0">
              <a:buNone/>
              <a:defRPr sz="3118"/>
            </a:lvl8pPr>
            <a:lvl9pPr marL="5702198" indent="0">
              <a:buNone/>
              <a:defRPr sz="3118"/>
            </a:lvl9pPr>
          </a:lstStyle>
          <a:p>
            <a:r>
              <a:rPr lang="en-US"/>
              <a:t>Click icon to add picture</a:t>
            </a:r>
            <a:endParaRPr lang="en-US" dirty="0"/>
          </a:p>
        </p:txBody>
      </p:sp>
      <p:sp>
        <p:nvSpPr>
          <p:cNvPr id="4" name="Text Placeholder 3"/>
          <p:cNvSpPr>
            <a:spLocks noGrp="1"/>
          </p:cNvSpPr>
          <p:nvPr>
            <p:ph type="body" sz="half" idx="2"/>
          </p:nvPr>
        </p:nvSpPr>
        <p:spPr>
          <a:xfrm>
            <a:off x="1041425" y="3207544"/>
            <a:ext cx="4876384" cy="5942372"/>
          </a:xfrm>
        </p:spPr>
        <p:txBody>
          <a:bodyPr/>
          <a:lstStyle>
            <a:lvl1pPr marL="0" indent="0">
              <a:buNone/>
              <a:defRPr sz="2494"/>
            </a:lvl1pPr>
            <a:lvl2pPr marL="712775" indent="0">
              <a:buNone/>
              <a:defRPr sz="2183"/>
            </a:lvl2pPr>
            <a:lvl3pPr marL="1425550" indent="0">
              <a:buNone/>
              <a:defRPr sz="1871"/>
            </a:lvl3pPr>
            <a:lvl4pPr marL="2138324" indent="0">
              <a:buNone/>
              <a:defRPr sz="1559"/>
            </a:lvl4pPr>
            <a:lvl5pPr marL="2851099" indent="0">
              <a:buNone/>
              <a:defRPr sz="1559"/>
            </a:lvl5pPr>
            <a:lvl6pPr marL="3563874" indent="0">
              <a:buNone/>
              <a:defRPr sz="1559"/>
            </a:lvl6pPr>
            <a:lvl7pPr marL="4276649" indent="0">
              <a:buNone/>
              <a:defRPr sz="1559"/>
            </a:lvl7pPr>
            <a:lvl8pPr marL="4989424" indent="0">
              <a:buNone/>
              <a:defRPr sz="1559"/>
            </a:lvl8pPr>
            <a:lvl9pPr marL="5702198" indent="0">
              <a:buNone/>
              <a:defRPr sz="1559"/>
            </a:lvl9pPr>
          </a:lstStyle>
          <a:p>
            <a:pPr lvl="0"/>
            <a:r>
              <a:rPr lang="en-US"/>
              <a:t>Click to edit Master text styles</a:t>
            </a:r>
          </a:p>
        </p:txBody>
      </p:sp>
      <p:sp>
        <p:nvSpPr>
          <p:cNvPr id="5" name="Date Placeholder 4"/>
          <p:cNvSpPr>
            <a:spLocks noGrp="1"/>
          </p:cNvSpPr>
          <p:nvPr>
            <p:ph type="dt" sz="half" idx="10"/>
          </p:nvPr>
        </p:nvSpPr>
        <p:spPr/>
        <p:txBody>
          <a:bodyPr/>
          <a:lstStyle/>
          <a:p>
            <a:fld id="{8682D066-E1D5-435E-AAB1-000871C3FCD3}" type="datetimeFigureOut">
              <a:rPr lang="ar-EG" smtClean="0"/>
              <a:t>25/03/1444</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13028700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39456" y="569242"/>
            <a:ext cx="13040439" cy="206659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39456" y="2846200"/>
            <a:ext cx="13040439" cy="678385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9455" y="9909729"/>
            <a:ext cx="3401854" cy="569240"/>
          </a:xfrm>
          <a:prstGeom prst="rect">
            <a:avLst/>
          </a:prstGeom>
        </p:spPr>
        <p:txBody>
          <a:bodyPr vert="horz" lIns="91440" tIns="45720" rIns="91440" bIns="45720" rtlCol="0" anchor="ctr"/>
          <a:lstStyle>
            <a:lvl1pPr algn="l">
              <a:defRPr sz="1871">
                <a:solidFill>
                  <a:schemeClr val="tx1">
                    <a:tint val="75000"/>
                  </a:schemeClr>
                </a:solidFill>
              </a:defRPr>
            </a:lvl1pPr>
          </a:lstStyle>
          <a:p>
            <a:fld id="{8682D066-E1D5-435E-AAB1-000871C3FCD3}" type="datetimeFigureOut">
              <a:rPr lang="ar-EG" smtClean="0"/>
              <a:t>25/03/1444</a:t>
            </a:fld>
            <a:endParaRPr lang="ar-EG"/>
          </a:p>
        </p:txBody>
      </p:sp>
      <p:sp>
        <p:nvSpPr>
          <p:cNvPr id="5" name="Footer Placeholder 4"/>
          <p:cNvSpPr>
            <a:spLocks noGrp="1"/>
          </p:cNvSpPr>
          <p:nvPr>
            <p:ph type="ftr" sz="quarter" idx="3"/>
          </p:nvPr>
        </p:nvSpPr>
        <p:spPr>
          <a:xfrm>
            <a:off x="5008285" y="9909729"/>
            <a:ext cx="5102781" cy="569240"/>
          </a:xfrm>
          <a:prstGeom prst="rect">
            <a:avLst/>
          </a:prstGeom>
        </p:spPr>
        <p:txBody>
          <a:bodyPr vert="horz" lIns="91440" tIns="45720" rIns="91440" bIns="45720" rtlCol="0" anchor="ctr"/>
          <a:lstStyle>
            <a:lvl1pPr algn="ctr">
              <a:defRPr sz="1871">
                <a:solidFill>
                  <a:schemeClr val="tx1">
                    <a:tint val="75000"/>
                  </a:schemeClr>
                </a:solidFill>
              </a:defRPr>
            </a:lvl1pPr>
          </a:lstStyle>
          <a:p>
            <a:endParaRPr lang="ar-EG"/>
          </a:p>
        </p:txBody>
      </p:sp>
      <p:sp>
        <p:nvSpPr>
          <p:cNvPr id="6" name="Slide Number Placeholder 5"/>
          <p:cNvSpPr>
            <a:spLocks noGrp="1"/>
          </p:cNvSpPr>
          <p:nvPr>
            <p:ph type="sldNum" sz="quarter" idx="4"/>
          </p:nvPr>
        </p:nvSpPr>
        <p:spPr>
          <a:xfrm>
            <a:off x="10678041" y="9909729"/>
            <a:ext cx="3401854" cy="569240"/>
          </a:xfrm>
          <a:prstGeom prst="rect">
            <a:avLst/>
          </a:prstGeom>
        </p:spPr>
        <p:txBody>
          <a:bodyPr vert="horz" lIns="91440" tIns="45720" rIns="91440" bIns="45720" rtlCol="0" anchor="ctr"/>
          <a:lstStyle>
            <a:lvl1pPr algn="r">
              <a:defRPr sz="1871">
                <a:solidFill>
                  <a:schemeClr val="tx1">
                    <a:tint val="75000"/>
                  </a:schemeClr>
                </a:solidFill>
              </a:defRPr>
            </a:lvl1pPr>
          </a:lstStyle>
          <a:p>
            <a:fld id="{FFE8E38B-3A5B-40C5-9933-6260CA32EC75}" type="slidenum">
              <a:rPr lang="ar-EG" smtClean="0"/>
              <a:t>‹#›</a:t>
            </a:fld>
            <a:endParaRPr lang="ar-EG"/>
          </a:p>
        </p:txBody>
      </p:sp>
    </p:spTree>
    <p:extLst>
      <p:ext uri="{BB962C8B-B14F-4D97-AF65-F5344CB8AC3E}">
        <p14:creationId xmlns:p14="http://schemas.microsoft.com/office/powerpoint/2010/main" val="389226840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425550" rtl="1" eaLnBrk="1" latinLnBrk="0" hangingPunct="1">
        <a:lnSpc>
          <a:spcPct val="90000"/>
        </a:lnSpc>
        <a:spcBef>
          <a:spcPct val="0"/>
        </a:spcBef>
        <a:buNone/>
        <a:defRPr sz="6860" kern="1200">
          <a:solidFill>
            <a:schemeClr val="tx1"/>
          </a:solidFill>
          <a:latin typeface="+mj-lt"/>
          <a:ea typeface="+mj-ea"/>
          <a:cs typeface="+mj-cs"/>
        </a:defRPr>
      </a:lvl1pPr>
    </p:titleStyle>
    <p:bodyStyle>
      <a:lvl1pPr marL="356387" indent="-356387" algn="r" defTabSz="1425550" rtl="1" eaLnBrk="1" latinLnBrk="0" hangingPunct="1">
        <a:lnSpc>
          <a:spcPct val="90000"/>
        </a:lnSpc>
        <a:spcBef>
          <a:spcPts val="1559"/>
        </a:spcBef>
        <a:buFont typeface="Arial" panose="020B0604020202020204" pitchFamily="34" charset="0"/>
        <a:buChar char="•"/>
        <a:defRPr sz="4365" kern="1200">
          <a:solidFill>
            <a:schemeClr val="tx1"/>
          </a:solidFill>
          <a:latin typeface="+mn-lt"/>
          <a:ea typeface="+mn-ea"/>
          <a:cs typeface="+mn-cs"/>
        </a:defRPr>
      </a:lvl1pPr>
      <a:lvl2pPr marL="1069162" indent="-356387" algn="r" defTabSz="1425550" rtl="1" eaLnBrk="1" latinLnBrk="0" hangingPunct="1">
        <a:lnSpc>
          <a:spcPct val="90000"/>
        </a:lnSpc>
        <a:spcBef>
          <a:spcPts val="780"/>
        </a:spcBef>
        <a:buFont typeface="Arial" panose="020B0604020202020204" pitchFamily="34" charset="0"/>
        <a:buChar char="•"/>
        <a:defRPr sz="3742" kern="1200">
          <a:solidFill>
            <a:schemeClr val="tx1"/>
          </a:solidFill>
          <a:latin typeface="+mn-lt"/>
          <a:ea typeface="+mn-ea"/>
          <a:cs typeface="+mn-cs"/>
        </a:defRPr>
      </a:lvl2pPr>
      <a:lvl3pPr marL="1781937" indent="-356387" algn="r" defTabSz="1425550" rtl="1" eaLnBrk="1" latinLnBrk="0" hangingPunct="1">
        <a:lnSpc>
          <a:spcPct val="90000"/>
        </a:lnSpc>
        <a:spcBef>
          <a:spcPts val="780"/>
        </a:spcBef>
        <a:buFont typeface="Arial" panose="020B0604020202020204" pitchFamily="34" charset="0"/>
        <a:buChar char="•"/>
        <a:defRPr sz="3118" kern="1200">
          <a:solidFill>
            <a:schemeClr val="tx1"/>
          </a:solidFill>
          <a:latin typeface="+mn-lt"/>
          <a:ea typeface="+mn-ea"/>
          <a:cs typeface="+mn-cs"/>
        </a:defRPr>
      </a:lvl3pPr>
      <a:lvl4pPr marL="2494712" indent="-356387" algn="r" defTabSz="1425550" rtl="1"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4pPr>
      <a:lvl5pPr marL="3207487" indent="-356387" algn="r" defTabSz="1425550" rtl="1"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5pPr>
      <a:lvl6pPr marL="3920261" indent="-356387" algn="r" defTabSz="1425550" rtl="1"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6pPr>
      <a:lvl7pPr marL="4633036" indent="-356387" algn="r" defTabSz="1425550" rtl="1"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7pPr>
      <a:lvl8pPr marL="5345811" indent="-356387" algn="r" defTabSz="1425550" rtl="1"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8pPr>
      <a:lvl9pPr marL="6058586" indent="-356387" algn="r" defTabSz="1425550" rtl="1"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9pPr>
    </p:bodyStyle>
    <p:otherStyle>
      <a:defPPr>
        <a:defRPr lang="en-US"/>
      </a:defPPr>
      <a:lvl1pPr marL="0" algn="r" defTabSz="1425550" rtl="1" eaLnBrk="1" latinLnBrk="0" hangingPunct="1">
        <a:defRPr sz="2806" kern="1200">
          <a:solidFill>
            <a:schemeClr val="tx1"/>
          </a:solidFill>
          <a:latin typeface="+mn-lt"/>
          <a:ea typeface="+mn-ea"/>
          <a:cs typeface="+mn-cs"/>
        </a:defRPr>
      </a:lvl1pPr>
      <a:lvl2pPr marL="712775" algn="r" defTabSz="1425550" rtl="1" eaLnBrk="1" latinLnBrk="0" hangingPunct="1">
        <a:defRPr sz="2806" kern="1200">
          <a:solidFill>
            <a:schemeClr val="tx1"/>
          </a:solidFill>
          <a:latin typeface="+mn-lt"/>
          <a:ea typeface="+mn-ea"/>
          <a:cs typeface="+mn-cs"/>
        </a:defRPr>
      </a:lvl2pPr>
      <a:lvl3pPr marL="1425550" algn="r" defTabSz="1425550" rtl="1" eaLnBrk="1" latinLnBrk="0" hangingPunct="1">
        <a:defRPr sz="2806" kern="1200">
          <a:solidFill>
            <a:schemeClr val="tx1"/>
          </a:solidFill>
          <a:latin typeface="+mn-lt"/>
          <a:ea typeface="+mn-ea"/>
          <a:cs typeface="+mn-cs"/>
        </a:defRPr>
      </a:lvl3pPr>
      <a:lvl4pPr marL="2138324" algn="r" defTabSz="1425550" rtl="1" eaLnBrk="1" latinLnBrk="0" hangingPunct="1">
        <a:defRPr sz="2806" kern="1200">
          <a:solidFill>
            <a:schemeClr val="tx1"/>
          </a:solidFill>
          <a:latin typeface="+mn-lt"/>
          <a:ea typeface="+mn-ea"/>
          <a:cs typeface="+mn-cs"/>
        </a:defRPr>
      </a:lvl4pPr>
      <a:lvl5pPr marL="2851099" algn="r" defTabSz="1425550" rtl="1" eaLnBrk="1" latinLnBrk="0" hangingPunct="1">
        <a:defRPr sz="2806" kern="1200">
          <a:solidFill>
            <a:schemeClr val="tx1"/>
          </a:solidFill>
          <a:latin typeface="+mn-lt"/>
          <a:ea typeface="+mn-ea"/>
          <a:cs typeface="+mn-cs"/>
        </a:defRPr>
      </a:lvl5pPr>
      <a:lvl6pPr marL="3563874" algn="r" defTabSz="1425550" rtl="1" eaLnBrk="1" latinLnBrk="0" hangingPunct="1">
        <a:defRPr sz="2806" kern="1200">
          <a:solidFill>
            <a:schemeClr val="tx1"/>
          </a:solidFill>
          <a:latin typeface="+mn-lt"/>
          <a:ea typeface="+mn-ea"/>
          <a:cs typeface="+mn-cs"/>
        </a:defRPr>
      </a:lvl6pPr>
      <a:lvl7pPr marL="4276649" algn="r" defTabSz="1425550" rtl="1" eaLnBrk="1" latinLnBrk="0" hangingPunct="1">
        <a:defRPr sz="2806" kern="1200">
          <a:solidFill>
            <a:schemeClr val="tx1"/>
          </a:solidFill>
          <a:latin typeface="+mn-lt"/>
          <a:ea typeface="+mn-ea"/>
          <a:cs typeface="+mn-cs"/>
        </a:defRPr>
      </a:lvl7pPr>
      <a:lvl8pPr marL="4989424" algn="r" defTabSz="1425550" rtl="1" eaLnBrk="1" latinLnBrk="0" hangingPunct="1">
        <a:defRPr sz="2806" kern="1200">
          <a:solidFill>
            <a:schemeClr val="tx1"/>
          </a:solidFill>
          <a:latin typeface="+mn-lt"/>
          <a:ea typeface="+mn-ea"/>
          <a:cs typeface="+mn-cs"/>
        </a:defRPr>
      </a:lvl8pPr>
      <a:lvl9pPr marL="5702198" algn="r" defTabSz="1425550" rtl="1" eaLnBrk="1" latinLnBrk="0" hangingPunct="1">
        <a:defRPr sz="280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a:spLocks noGrp="1"/>
          </p:cNvSpPr>
          <p:nvPr>
            <p:ph type="ctrTitle"/>
          </p:nvPr>
        </p:nvSpPr>
        <p:spPr>
          <a:xfrm>
            <a:off x="1889919" y="3108419"/>
            <a:ext cx="11339513" cy="2960873"/>
          </a:xfrm>
        </p:spPr>
        <p:txBody>
          <a:bodyPr>
            <a:normAutofit fontScale="90000"/>
          </a:bodyPr>
          <a:lstStyle/>
          <a:p>
            <a:r>
              <a:rPr lang="ar-EG" dirty="0"/>
              <a:t>نموذج لعرض المشروعات المتأهلة على مستوى المحافظات</a:t>
            </a:r>
            <a:endParaRPr lang="en-US" dirty="0"/>
          </a:p>
        </p:txBody>
      </p:sp>
      <p:sp>
        <p:nvSpPr>
          <p:cNvPr id="4" name="Subtitle 2"/>
          <p:cNvSpPr>
            <a:spLocks noGrp="1"/>
          </p:cNvSpPr>
          <p:nvPr>
            <p:ph type="subTitle" idx="1"/>
          </p:nvPr>
        </p:nvSpPr>
        <p:spPr>
          <a:xfrm>
            <a:off x="1889919" y="6251174"/>
            <a:ext cx="11339513" cy="2053317"/>
          </a:xfrm>
        </p:spPr>
        <p:txBody>
          <a:bodyPr/>
          <a:lstStyle/>
          <a:p>
            <a:r>
              <a:rPr lang="ar-EG" dirty="0"/>
              <a:t>المبادرة الوطنية للمشروعات الخضراء الذكية</a:t>
            </a:r>
            <a:endParaRPr lang="en-US" dirty="0"/>
          </a:p>
        </p:txBody>
      </p:sp>
    </p:spTree>
    <p:extLst>
      <p:ext uri="{BB962C8B-B14F-4D97-AF65-F5344CB8AC3E}">
        <p14:creationId xmlns:p14="http://schemas.microsoft.com/office/powerpoint/2010/main" val="37450833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55360" y="2588641"/>
            <a:ext cx="13639382" cy="6348084"/>
          </a:xfrm>
          <a:prstGeom prst="rect">
            <a:avLst/>
          </a:prstGeom>
        </p:spPr>
        <p:txBody>
          <a:bodyPr wrap="square">
            <a:spAutoFit/>
          </a:bodyPr>
          <a:lstStyle/>
          <a:p>
            <a:pPr marL="220490" indent="-220490" algn="r" rtl="1">
              <a:lnSpc>
                <a:spcPct val="130000"/>
              </a:lnSpc>
              <a:buFontTx/>
              <a:buChar char="-"/>
              <a:defRPr/>
            </a:pPr>
            <a:r>
              <a:rPr lang="ar-EG" altLang="en-US" sz="2728" b="1" dirty="0">
                <a:solidFill>
                  <a:srgbClr val="0000FF"/>
                </a:solidFill>
                <a:latin typeface="Arial" charset="0"/>
              </a:rPr>
              <a:t>الأسم: مصطفي إبراهيم عطية السيد</a:t>
            </a:r>
          </a:p>
          <a:p>
            <a:pPr marL="220490" indent="-220490" algn="r" rtl="1">
              <a:lnSpc>
                <a:spcPct val="130000"/>
              </a:lnSpc>
              <a:buFontTx/>
              <a:buChar char="-"/>
              <a:defRPr/>
            </a:pPr>
            <a:r>
              <a:rPr lang="ar-EG" altLang="en-US" sz="2728" b="1" dirty="0">
                <a:solidFill>
                  <a:srgbClr val="0000FF"/>
                </a:solidFill>
                <a:latin typeface="Arial" charset="0"/>
              </a:rPr>
              <a:t>الوظيفة الحالية: مديرعام إدارة الإسكادا وتقليل الفاقد بشركة مياه الشرب والصرف الصحي بالشرقية</a:t>
            </a:r>
          </a:p>
          <a:p>
            <a:pPr marL="220490" indent="-220490" algn="r" rtl="1">
              <a:lnSpc>
                <a:spcPct val="130000"/>
              </a:lnSpc>
              <a:buFontTx/>
              <a:buChar char="-"/>
              <a:defRPr/>
            </a:pPr>
            <a:r>
              <a:rPr lang="ar-EG" altLang="en-US" sz="2728" b="1" dirty="0">
                <a:solidFill>
                  <a:srgbClr val="0000FF"/>
                </a:solidFill>
                <a:latin typeface="Arial" charset="0"/>
              </a:rPr>
              <a:t>المؤهلات العلمية: حاصل علي بكالوريوس هندسة القوي والآلآت الكهربية عام </a:t>
            </a:r>
            <a:r>
              <a:rPr lang="ar-EG" altLang="en-US" sz="2728" b="1" dirty="0">
                <a:latin typeface="Arial" charset="0"/>
                <a:cs typeface="+mj-cs"/>
              </a:rPr>
              <a:t>(2007) </a:t>
            </a:r>
            <a:r>
              <a:rPr lang="ar-EG" altLang="en-US" sz="2728" b="1" dirty="0">
                <a:solidFill>
                  <a:srgbClr val="0000FF"/>
                </a:solidFill>
                <a:latin typeface="Arial" charset="0"/>
              </a:rPr>
              <a:t>, جامعة الزقازيق  </a:t>
            </a:r>
            <a:endParaRPr lang="en-US" altLang="en-US" sz="2728" b="1" dirty="0">
              <a:solidFill>
                <a:srgbClr val="0000FF"/>
              </a:solidFill>
              <a:latin typeface="Arial" charset="0"/>
            </a:endParaRPr>
          </a:p>
          <a:p>
            <a:pPr marL="220490" indent="-220490" algn="r" rtl="1">
              <a:lnSpc>
                <a:spcPct val="140000"/>
              </a:lnSpc>
              <a:buFontTx/>
              <a:buChar char="-"/>
              <a:defRPr/>
            </a:pPr>
            <a:r>
              <a:rPr lang="ar-EG" altLang="en-US" sz="2728" b="1" dirty="0">
                <a:solidFill>
                  <a:srgbClr val="0000FF"/>
                </a:solidFill>
                <a:latin typeface="Arial" charset="0"/>
              </a:rPr>
              <a:t>الخبرات العملية:</a:t>
            </a:r>
          </a:p>
          <a:p>
            <a:pPr algn="r" rtl="1">
              <a:lnSpc>
                <a:spcPct val="140000"/>
              </a:lnSpc>
              <a:defRPr/>
            </a:pPr>
            <a:r>
              <a:rPr lang="ar-EG" altLang="en-US" sz="2480" b="1" dirty="0">
                <a:solidFill>
                  <a:srgbClr val="0000FF"/>
                </a:solidFill>
                <a:latin typeface="Arial" charset="0"/>
              </a:rPr>
              <a:t> </a:t>
            </a:r>
            <a:r>
              <a:rPr lang="ar-EG" altLang="en-US" sz="2356" b="1" dirty="0">
                <a:solidFill>
                  <a:srgbClr val="FF0000"/>
                </a:solidFill>
                <a:latin typeface="Arial" charset="0"/>
                <a:cs typeface="+mj-cs"/>
              </a:rPr>
              <a:t>1-</a:t>
            </a:r>
            <a:r>
              <a:rPr lang="ar-EG" altLang="en-US" sz="2356" b="1" dirty="0">
                <a:latin typeface="Arial" charset="0"/>
                <a:cs typeface="+mj-cs"/>
              </a:rPr>
              <a:t> رئيس الفريق المصري النظير للفريق الياباني لمشروع استخدام نظام الأسكادا ونظم التحكم الآلي لأنتاج وتوزيع مياه الشرب كمنحة مقدمة من هيئة التعاون الدولي اليابانية </a:t>
            </a:r>
            <a:r>
              <a:rPr lang="ar-EG" altLang="en-US" sz="2356" b="1" dirty="0">
                <a:solidFill>
                  <a:srgbClr val="FF0000"/>
                </a:solidFill>
                <a:latin typeface="Arial" charset="0"/>
                <a:cs typeface="+mj-cs"/>
              </a:rPr>
              <a:t>(الجايكا) </a:t>
            </a:r>
            <a:r>
              <a:rPr lang="ar-EG" altLang="en-US" sz="2356" b="1" dirty="0">
                <a:latin typeface="Arial" charset="0"/>
                <a:cs typeface="+mj-cs"/>
              </a:rPr>
              <a:t>في الفترة من عام </a:t>
            </a:r>
            <a:r>
              <a:rPr lang="ar-EG" altLang="en-US" sz="2356" b="1" dirty="0">
                <a:solidFill>
                  <a:srgbClr val="FF0000"/>
                </a:solidFill>
                <a:latin typeface="Arial" charset="0"/>
                <a:cs typeface="+mj-cs"/>
              </a:rPr>
              <a:t>(2011) </a:t>
            </a:r>
            <a:r>
              <a:rPr lang="ar-EG" altLang="en-US" sz="2356" b="1" dirty="0">
                <a:latin typeface="Arial" charset="0"/>
                <a:cs typeface="+mj-cs"/>
              </a:rPr>
              <a:t>إلي</a:t>
            </a:r>
            <a:r>
              <a:rPr lang="ar-EG" altLang="en-US" sz="2356" b="1" dirty="0">
                <a:latin typeface="Arial" charset="0"/>
              </a:rPr>
              <a:t> </a:t>
            </a:r>
            <a:r>
              <a:rPr lang="ar-EG" altLang="en-US" sz="2356" b="1" dirty="0">
                <a:solidFill>
                  <a:srgbClr val="FF0000"/>
                </a:solidFill>
                <a:latin typeface="Arial" charset="0"/>
                <a:cs typeface="+mj-cs"/>
              </a:rPr>
              <a:t>(2015)</a:t>
            </a:r>
            <a:r>
              <a:rPr lang="ar-EG" altLang="en-US" sz="2356" b="1" dirty="0">
                <a:latin typeface="Arial" charset="0"/>
                <a:cs typeface="+mj-cs"/>
              </a:rPr>
              <a:t>.</a:t>
            </a:r>
            <a:r>
              <a:rPr lang="ar-EG" altLang="en-US" sz="2356" b="1" dirty="0">
                <a:solidFill>
                  <a:srgbClr val="FF0000"/>
                </a:solidFill>
                <a:latin typeface="Arial" charset="0"/>
                <a:cs typeface="+mj-cs"/>
              </a:rPr>
              <a:t> </a:t>
            </a:r>
          </a:p>
          <a:p>
            <a:pPr algn="r" rtl="1">
              <a:lnSpc>
                <a:spcPct val="140000"/>
              </a:lnSpc>
              <a:defRPr/>
            </a:pPr>
            <a:r>
              <a:rPr lang="ar-EG" altLang="en-US" sz="2356" b="1" dirty="0">
                <a:solidFill>
                  <a:srgbClr val="FF0000"/>
                </a:solidFill>
                <a:latin typeface="Arial" charset="0"/>
                <a:cs typeface="+mj-cs"/>
              </a:rPr>
              <a:t>2- </a:t>
            </a:r>
            <a:r>
              <a:rPr lang="ar-EG" altLang="en-US" sz="2356" b="1" dirty="0">
                <a:latin typeface="Arial" charset="0"/>
                <a:cs typeface="+mj-cs"/>
              </a:rPr>
              <a:t>مهندس نظم التحكم الآلي لمشروعات الوكالة الأمريكية </a:t>
            </a:r>
            <a:r>
              <a:rPr lang="ar-EG" sz="2356" b="1" dirty="0">
                <a:solidFill>
                  <a:srgbClr val="FF0000"/>
                </a:solidFill>
                <a:latin typeface="Arial" charset="0"/>
                <a:cs typeface="+mj-cs"/>
              </a:rPr>
              <a:t>(</a:t>
            </a:r>
            <a:r>
              <a:rPr lang="en-US" sz="2356" b="1" dirty="0">
                <a:solidFill>
                  <a:srgbClr val="FF0000"/>
                </a:solidFill>
                <a:latin typeface="Times New Roman"/>
                <a:ea typeface="Times New Roman"/>
              </a:rPr>
              <a:t>USAID</a:t>
            </a:r>
            <a:r>
              <a:rPr lang="ar-EG" sz="2356" b="1" dirty="0">
                <a:solidFill>
                  <a:srgbClr val="FF0000"/>
                </a:solidFill>
                <a:latin typeface="Arial" charset="0"/>
                <a:cs typeface="+mj-cs"/>
              </a:rPr>
              <a:t>)</a:t>
            </a:r>
            <a:r>
              <a:rPr lang="ar-EG" altLang="en-US" sz="2356" b="1" dirty="0">
                <a:solidFill>
                  <a:srgbClr val="FF0000"/>
                </a:solidFill>
                <a:latin typeface="Arial" charset="0"/>
                <a:cs typeface="+mj-cs"/>
              </a:rPr>
              <a:t> </a:t>
            </a:r>
            <a:r>
              <a:rPr lang="ar-EG" altLang="en-US" sz="2356" b="1" dirty="0">
                <a:latin typeface="Arial" charset="0"/>
                <a:cs typeface="+mj-cs"/>
              </a:rPr>
              <a:t>للحلول المتكاملة والدعم الفني لمياه الشرب بصعيد مصر منذ عام </a:t>
            </a:r>
            <a:r>
              <a:rPr lang="ar-EG" altLang="en-US" sz="2356" b="1" dirty="0">
                <a:solidFill>
                  <a:srgbClr val="FF0000"/>
                </a:solidFill>
                <a:latin typeface="Arial" charset="0"/>
                <a:cs typeface="Times New Roman"/>
              </a:rPr>
              <a:t>(2020)</a:t>
            </a:r>
            <a:r>
              <a:rPr lang="ar-EG" altLang="en-US" sz="2356" b="1" dirty="0">
                <a:solidFill>
                  <a:prstClr val="black"/>
                </a:solidFill>
                <a:latin typeface="Arial" charset="0"/>
                <a:cs typeface="Times New Roman"/>
              </a:rPr>
              <a:t>.</a:t>
            </a:r>
            <a:r>
              <a:rPr lang="ar-EG" altLang="en-US" sz="2356" b="1" dirty="0">
                <a:solidFill>
                  <a:srgbClr val="FF0000"/>
                </a:solidFill>
                <a:latin typeface="Arial" charset="0"/>
                <a:cs typeface="Times New Roman"/>
              </a:rPr>
              <a:t> </a:t>
            </a:r>
          </a:p>
          <a:p>
            <a:pPr algn="r" rtl="1">
              <a:lnSpc>
                <a:spcPct val="140000"/>
              </a:lnSpc>
              <a:defRPr/>
            </a:pPr>
            <a:r>
              <a:rPr lang="ar-EG" altLang="en-US" sz="2356" b="1" dirty="0">
                <a:solidFill>
                  <a:srgbClr val="FF0000"/>
                </a:solidFill>
                <a:latin typeface="Arial" charset="0"/>
                <a:cs typeface="Times New Roman"/>
              </a:rPr>
              <a:t>3- </a:t>
            </a:r>
            <a:r>
              <a:rPr lang="ar-EG" altLang="en-US" sz="2356" b="1" dirty="0">
                <a:latin typeface="Arial" charset="0"/>
                <a:cs typeface="+mj-cs"/>
              </a:rPr>
              <a:t>التدريب بدولة </a:t>
            </a:r>
            <a:r>
              <a:rPr lang="ar-EG" altLang="en-US" sz="2356" b="1" dirty="0">
                <a:solidFill>
                  <a:srgbClr val="FF0000"/>
                </a:solidFill>
                <a:latin typeface="Arial" charset="0"/>
                <a:cs typeface="+mj-cs"/>
              </a:rPr>
              <a:t>اليابان</a:t>
            </a:r>
            <a:r>
              <a:rPr lang="ar-EG" altLang="en-US" sz="2356" b="1" dirty="0">
                <a:latin typeface="Arial" charset="0"/>
                <a:cs typeface="+mj-cs"/>
              </a:rPr>
              <a:t> علي أستخدام نظم الأسكادا والتحكم في أنتاج وتوزيع مياه الشرب عام </a:t>
            </a:r>
            <a:r>
              <a:rPr lang="ar-EG" altLang="en-US" sz="2356" b="1" dirty="0">
                <a:solidFill>
                  <a:srgbClr val="FF0000"/>
                </a:solidFill>
                <a:latin typeface="Arial" charset="0"/>
                <a:cs typeface="Times New Roman"/>
              </a:rPr>
              <a:t>(2012)</a:t>
            </a:r>
            <a:r>
              <a:rPr lang="ar-EG" altLang="en-US" sz="2356" b="1" dirty="0">
                <a:solidFill>
                  <a:prstClr val="black"/>
                </a:solidFill>
                <a:latin typeface="Arial" charset="0"/>
                <a:cs typeface="Times New Roman"/>
              </a:rPr>
              <a:t>.</a:t>
            </a:r>
            <a:r>
              <a:rPr lang="ar-EG" altLang="en-US" sz="2356" b="1" dirty="0">
                <a:solidFill>
                  <a:srgbClr val="FF0000"/>
                </a:solidFill>
                <a:latin typeface="Arial" charset="0"/>
                <a:cs typeface="Times New Roman"/>
              </a:rPr>
              <a:t> </a:t>
            </a:r>
          </a:p>
          <a:p>
            <a:pPr algn="r" rtl="1">
              <a:lnSpc>
                <a:spcPct val="140000"/>
              </a:lnSpc>
              <a:defRPr/>
            </a:pPr>
            <a:r>
              <a:rPr lang="ar-EG" altLang="en-US" sz="2356" b="1" dirty="0">
                <a:solidFill>
                  <a:srgbClr val="FF0000"/>
                </a:solidFill>
                <a:latin typeface="Arial" charset="0"/>
                <a:cs typeface="Times New Roman"/>
              </a:rPr>
              <a:t>4- </a:t>
            </a:r>
            <a:r>
              <a:rPr lang="ar-EG" altLang="en-US" sz="2356" b="1" dirty="0">
                <a:latin typeface="Arial" charset="0"/>
                <a:cs typeface="+mj-cs"/>
              </a:rPr>
              <a:t>التدريب بدولة </a:t>
            </a:r>
            <a:r>
              <a:rPr lang="ar-EG" altLang="en-US" sz="2356" b="1" dirty="0">
                <a:solidFill>
                  <a:srgbClr val="FF0000"/>
                </a:solidFill>
                <a:latin typeface="Arial" charset="0"/>
                <a:cs typeface="+mj-cs"/>
              </a:rPr>
              <a:t>تونس</a:t>
            </a:r>
            <a:r>
              <a:rPr lang="ar-EG" altLang="en-US" sz="2356" b="1" dirty="0">
                <a:latin typeface="Arial" charset="0"/>
                <a:cs typeface="+mj-cs"/>
              </a:rPr>
              <a:t> علي أدارة مشروعات البنية التحتية لمياه الشرب والصرف الصحي كمنحة من الأتحاد الأوربي </a:t>
            </a:r>
            <a:r>
              <a:rPr lang="ar-EG" sz="2356" b="1" dirty="0">
                <a:solidFill>
                  <a:srgbClr val="FF0000"/>
                </a:solidFill>
                <a:latin typeface="Arial" charset="0"/>
              </a:rPr>
              <a:t>(</a:t>
            </a:r>
            <a:r>
              <a:rPr lang="en-US" sz="2356" b="1" dirty="0">
                <a:solidFill>
                  <a:srgbClr val="FF0000"/>
                </a:solidFill>
                <a:latin typeface="Times New Roman"/>
                <a:ea typeface="Times New Roman"/>
              </a:rPr>
              <a:t>EU</a:t>
            </a:r>
            <a:r>
              <a:rPr lang="ar-EG" sz="2356" b="1" dirty="0">
                <a:solidFill>
                  <a:srgbClr val="FF0000"/>
                </a:solidFill>
                <a:latin typeface="Arial" charset="0"/>
              </a:rPr>
              <a:t>)</a:t>
            </a:r>
            <a:r>
              <a:rPr lang="ar-EG" altLang="en-US" sz="2356" b="1" dirty="0">
                <a:solidFill>
                  <a:srgbClr val="FF0000"/>
                </a:solidFill>
                <a:latin typeface="Arial" charset="0"/>
              </a:rPr>
              <a:t> </a:t>
            </a:r>
            <a:r>
              <a:rPr lang="ar-EG" altLang="en-US" sz="2356" b="1" dirty="0">
                <a:latin typeface="Arial" charset="0"/>
              </a:rPr>
              <a:t>عام </a:t>
            </a:r>
            <a:r>
              <a:rPr lang="ar-EG" altLang="en-US" sz="2356" b="1" dirty="0">
                <a:solidFill>
                  <a:srgbClr val="FF0000"/>
                </a:solidFill>
                <a:latin typeface="Arial" charset="0"/>
                <a:cs typeface="Times New Roman"/>
              </a:rPr>
              <a:t>(2016)</a:t>
            </a:r>
            <a:r>
              <a:rPr lang="ar-EG" altLang="en-US" sz="2356" b="1" dirty="0">
                <a:solidFill>
                  <a:prstClr val="black"/>
                </a:solidFill>
                <a:latin typeface="Arial" charset="0"/>
                <a:cs typeface="Times New Roman"/>
              </a:rPr>
              <a:t>.</a:t>
            </a:r>
            <a:r>
              <a:rPr lang="ar-EG" altLang="en-US" sz="2356" b="1" dirty="0">
                <a:solidFill>
                  <a:srgbClr val="FF0000"/>
                </a:solidFill>
                <a:latin typeface="Arial" charset="0"/>
                <a:cs typeface="Times New Roman"/>
              </a:rPr>
              <a:t> </a:t>
            </a:r>
          </a:p>
          <a:p>
            <a:pPr algn="r" rtl="1">
              <a:lnSpc>
                <a:spcPct val="140000"/>
              </a:lnSpc>
              <a:defRPr/>
            </a:pPr>
            <a:r>
              <a:rPr lang="ar-EG" altLang="en-US" sz="2356" b="1" dirty="0">
                <a:solidFill>
                  <a:srgbClr val="FF0000"/>
                </a:solidFill>
                <a:latin typeface="Arial" charset="0"/>
                <a:cs typeface="Times New Roman"/>
              </a:rPr>
              <a:t>5- </a:t>
            </a:r>
            <a:r>
              <a:rPr lang="ar-EG" altLang="en-US" sz="2356" b="1" dirty="0">
                <a:latin typeface="Arial" charset="0"/>
                <a:cs typeface="+mj-cs"/>
              </a:rPr>
              <a:t>التدريب بدولة </a:t>
            </a:r>
            <a:r>
              <a:rPr lang="ar-EG" altLang="en-US" sz="2356" b="1" dirty="0">
                <a:solidFill>
                  <a:srgbClr val="FF0000"/>
                </a:solidFill>
                <a:latin typeface="Arial" charset="0"/>
              </a:rPr>
              <a:t>سلوفينيا</a:t>
            </a:r>
            <a:r>
              <a:rPr lang="ar-EG" altLang="en-US" sz="2356" b="1" dirty="0">
                <a:latin typeface="Arial" charset="0"/>
              </a:rPr>
              <a:t> </a:t>
            </a:r>
            <a:r>
              <a:rPr lang="ar-EG" altLang="en-US" sz="2356" b="1" dirty="0">
                <a:latin typeface="Arial" charset="0"/>
                <a:cs typeface="+mj-cs"/>
              </a:rPr>
              <a:t>علي نظم العدادات الذكية </a:t>
            </a:r>
            <a:r>
              <a:rPr lang="ar-EG" altLang="en-US" sz="2356" b="1" dirty="0">
                <a:latin typeface="Arial" charset="0"/>
              </a:rPr>
              <a:t>عام </a:t>
            </a:r>
            <a:r>
              <a:rPr lang="ar-EG" altLang="en-US" sz="2356" b="1" dirty="0">
                <a:solidFill>
                  <a:srgbClr val="FF0000"/>
                </a:solidFill>
                <a:latin typeface="Arial" charset="0"/>
                <a:cs typeface="Times New Roman"/>
              </a:rPr>
              <a:t>(2022)</a:t>
            </a:r>
            <a:r>
              <a:rPr lang="ar-EG" altLang="en-US" sz="2356" b="1" dirty="0">
                <a:solidFill>
                  <a:prstClr val="black"/>
                </a:solidFill>
                <a:latin typeface="Arial" charset="0"/>
                <a:cs typeface="Times New Roman"/>
              </a:rPr>
              <a:t>.</a:t>
            </a:r>
          </a:p>
          <a:p>
            <a:pPr lvl="0" algn="r" rtl="1">
              <a:lnSpc>
                <a:spcPct val="140000"/>
              </a:lnSpc>
              <a:defRPr/>
            </a:pPr>
            <a:r>
              <a:rPr lang="ar-EG" altLang="en-US" sz="2356" b="1" dirty="0">
                <a:solidFill>
                  <a:srgbClr val="FF0000"/>
                </a:solidFill>
                <a:latin typeface="Arial" charset="0"/>
                <a:cs typeface="Times New Roman"/>
              </a:rPr>
              <a:t>6-</a:t>
            </a:r>
            <a:r>
              <a:rPr lang="ar-EG" altLang="en-US" sz="2356" b="1" dirty="0">
                <a:solidFill>
                  <a:prstClr val="black"/>
                </a:solidFill>
                <a:latin typeface="Arial" charset="0"/>
                <a:cs typeface="Times New Roman"/>
              </a:rPr>
              <a:t> الحصول علي دبلومة أعداد القادة لإدارة المشروعات </a:t>
            </a:r>
            <a:r>
              <a:rPr lang="ar-EG" altLang="en-US" sz="2356" b="1" dirty="0">
                <a:latin typeface="Arial" charset="0"/>
              </a:rPr>
              <a:t>كمنحة من الأتحاد الأوربي </a:t>
            </a:r>
            <a:r>
              <a:rPr lang="ar-EG" sz="2356" b="1" dirty="0">
                <a:solidFill>
                  <a:srgbClr val="FF0000"/>
                </a:solidFill>
                <a:latin typeface="Arial" charset="0"/>
              </a:rPr>
              <a:t>(</a:t>
            </a:r>
            <a:r>
              <a:rPr lang="en-US" sz="2356" b="1" dirty="0">
                <a:solidFill>
                  <a:srgbClr val="FF0000"/>
                </a:solidFill>
                <a:latin typeface="Times New Roman"/>
                <a:ea typeface="Times New Roman"/>
              </a:rPr>
              <a:t>EU</a:t>
            </a:r>
            <a:r>
              <a:rPr lang="ar-EG" sz="2356" b="1" dirty="0">
                <a:solidFill>
                  <a:srgbClr val="FF0000"/>
                </a:solidFill>
                <a:latin typeface="Arial" charset="0"/>
              </a:rPr>
              <a:t>)</a:t>
            </a:r>
            <a:r>
              <a:rPr lang="ar-EG" altLang="en-US" sz="2356" b="1" dirty="0">
                <a:solidFill>
                  <a:srgbClr val="FF0000"/>
                </a:solidFill>
                <a:latin typeface="Arial" charset="0"/>
              </a:rPr>
              <a:t> </a:t>
            </a:r>
            <a:r>
              <a:rPr lang="ar-EG" altLang="en-US" sz="2356" b="1" dirty="0">
                <a:solidFill>
                  <a:prstClr val="black"/>
                </a:solidFill>
                <a:latin typeface="Arial" charset="0"/>
                <a:cs typeface="Times New Roman"/>
              </a:rPr>
              <a:t>في الفترة من عام </a:t>
            </a:r>
            <a:r>
              <a:rPr lang="ar-EG" altLang="en-US" sz="2356" b="1" dirty="0">
                <a:solidFill>
                  <a:srgbClr val="FF0000"/>
                </a:solidFill>
                <a:latin typeface="Arial" charset="0"/>
                <a:cs typeface="Times New Roman"/>
              </a:rPr>
              <a:t>(2015) </a:t>
            </a:r>
            <a:r>
              <a:rPr lang="ar-EG" altLang="en-US" sz="2356" b="1" dirty="0">
                <a:solidFill>
                  <a:prstClr val="black"/>
                </a:solidFill>
                <a:latin typeface="Arial" charset="0"/>
                <a:cs typeface="Times New Roman"/>
              </a:rPr>
              <a:t>إلي</a:t>
            </a:r>
            <a:r>
              <a:rPr lang="ar-EG" altLang="en-US" sz="2356" b="1" dirty="0">
                <a:solidFill>
                  <a:prstClr val="black"/>
                </a:solidFill>
                <a:latin typeface="Arial" charset="0"/>
              </a:rPr>
              <a:t> </a:t>
            </a:r>
            <a:r>
              <a:rPr lang="ar-EG" altLang="en-US" sz="2356" b="1" dirty="0">
                <a:solidFill>
                  <a:srgbClr val="FF0000"/>
                </a:solidFill>
                <a:latin typeface="Arial" charset="0"/>
                <a:cs typeface="Times New Roman"/>
              </a:rPr>
              <a:t>(2017)</a:t>
            </a:r>
            <a:r>
              <a:rPr lang="ar-EG" altLang="en-US" sz="2356" b="1" dirty="0">
                <a:solidFill>
                  <a:prstClr val="black"/>
                </a:solidFill>
                <a:latin typeface="Arial" charset="0"/>
                <a:cs typeface="Times New Roman"/>
              </a:rPr>
              <a:t>.</a:t>
            </a:r>
            <a:r>
              <a:rPr lang="ar-EG" altLang="en-US" sz="2356" b="1" dirty="0">
                <a:solidFill>
                  <a:srgbClr val="FF0000"/>
                </a:solidFill>
                <a:latin typeface="Arial" charset="0"/>
                <a:cs typeface="Times New Roman"/>
              </a:rPr>
              <a:t> </a:t>
            </a:r>
          </a:p>
        </p:txBody>
      </p:sp>
      <p:grpSp>
        <p:nvGrpSpPr>
          <p:cNvPr id="13" name="Group 9">
            <a:extLst>
              <a:ext uri="{FF2B5EF4-FFF2-40B4-BE49-F238E27FC236}">
                <a16:creationId xmlns:a16="http://schemas.microsoft.com/office/drawing/2014/main" id="{BAAB34EF-D8B9-4BD7-AE09-4C18072A3D5F}"/>
              </a:ext>
            </a:extLst>
          </p:cNvPr>
          <p:cNvGrpSpPr>
            <a:grpSpLocks/>
          </p:cNvGrpSpPr>
          <p:nvPr/>
        </p:nvGrpSpPr>
        <p:grpSpPr bwMode="auto">
          <a:xfrm>
            <a:off x="819632" y="1850147"/>
            <a:ext cx="13480086" cy="738494"/>
            <a:chOff x="2151023" y="2744519"/>
            <a:chExt cx="19054680" cy="301435"/>
          </a:xfrm>
        </p:grpSpPr>
        <p:sp>
          <p:nvSpPr>
            <p:cNvPr id="14" name="Rectangle 13">
              <a:extLst>
                <a:ext uri="{FF2B5EF4-FFF2-40B4-BE49-F238E27FC236}">
                  <a16:creationId xmlns:a16="http://schemas.microsoft.com/office/drawing/2014/main" id="{C0DD64F8-4A14-4E0C-8AB7-77A7A75B8C6D}"/>
                </a:ext>
              </a:extLst>
            </p:cNvPr>
            <p:cNvSpPr/>
            <p:nvPr/>
          </p:nvSpPr>
          <p:spPr>
            <a:xfrm>
              <a:off x="2151023" y="2744519"/>
              <a:ext cx="19054680" cy="301435"/>
            </a:xfrm>
            <a:prstGeom prst="rect">
              <a:avLst/>
            </a:prstGeom>
            <a:solidFill>
              <a:srgbClr val="E31737">
                <a:alpha val="90000"/>
              </a:srgbClr>
            </a:solidFill>
            <a:ln w="12700" cap="flat" cmpd="sng" algn="ctr">
              <a:noFill/>
              <a:prstDash val="solid"/>
              <a:miter lim="800000"/>
            </a:ln>
            <a:effectLst/>
          </p:spPr>
          <p:txBody>
            <a:bodyPr anchor="ctr"/>
            <a:lstStyle/>
            <a:p>
              <a:pPr algn="ctr" defTabSz="1133947">
                <a:defRPr/>
              </a:pPr>
              <a:endParaRPr lang="en-US" sz="2232" kern="0" dirty="0">
                <a:solidFill>
                  <a:sysClr val="window" lastClr="FFFFFF"/>
                </a:solidFill>
                <a:latin typeface="Calibri Light"/>
              </a:endParaRPr>
            </a:p>
          </p:txBody>
        </p:sp>
        <p:sp>
          <p:nvSpPr>
            <p:cNvPr id="15" name="TextBox 14">
              <a:extLst>
                <a:ext uri="{FF2B5EF4-FFF2-40B4-BE49-F238E27FC236}">
                  <a16:creationId xmlns:a16="http://schemas.microsoft.com/office/drawing/2014/main" id="{169400D6-9656-4DFF-A8E3-AD5DD8051635}"/>
                </a:ext>
              </a:extLst>
            </p:cNvPr>
            <p:cNvSpPr txBox="1"/>
            <p:nvPr/>
          </p:nvSpPr>
          <p:spPr>
            <a:xfrm>
              <a:off x="2700830" y="2778404"/>
              <a:ext cx="18431869" cy="233666"/>
            </a:xfrm>
            <a:prstGeom prst="rect">
              <a:avLst/>
            </a:prstGeom>
            <a:noFill/>
          </p:spPr>
          <p:txBody>
            <a:bodyPr wrap="square" lIns="0" tIns="0" rIns="0" bIns="0" anchor="ctr">
              <a:spAutoFit/>
            </a:bodyPr>
            <a:lstStyle>
              <a:lvl1pPr>
                <a:defRPr>
                  <a:solidFill>
                    <a:schemeClr val="tx1"/>
                  </a:solidFill>
                  <a:latin typeface="Calibri Light" pitchFamily="34" charset="0"/>
                </a:defRPr>
              </a:lvl1pPr>
              <a:lvl2pPr marL="742950" indent="-285750">
                <a:defRPr>
                  <a:solidFill>
                    <a:schemeClr val="tx1"/>
                  </a:solidFill>
                  <a:latin typeface="Calibri Light" pitchFamily="34" charset="0"/>
                </a:defRPr>
              </a:lvl2pPr>
              <a:lvl3pPr marL="1143000" indent="-228600">
                <a:defRPr>
                  <a:solidFill>
                    <a:schemeClr val="tx1"/>
                  </a:solidFill>
                  <a:latin typeface="Calibri Light" pitchFamily="34" charset="0"/>
                </a:defRPr>
              </a:lvl3pPr>
              <a:lvl4pPr marL="1600200" indent="-228600">
                <a:defRPr>
                  <a:solidFill>
                    <a:schemeClr val="tx1"/>
                  </a:solidFill>
                  <a:latin typeface="Calibri Light" pitchFamily="34" charset="0"/>
                </a:defRPr>
              </a:lvl4pPr>
              <a:lvl5pPr marL="2057400" indent="-228600">
                <a:defRPr>
                  <a:solidFill>
                    <a:schemeClr val="tx1"/>
                  </a:solidFill>
                  <a:latin typeface="Calibri Light" pitchFamily="34" charset="0"/>
                </a:defRPr>
              </a:lvl5pPr>
              <a:lvl6pPr marL="2514600" indent="-228600" fontAlgn="base">
                <a:spcBef>
                  <a:spcPct val="0"/>
                </a:spcBef>
                <a:spcAft>
                  <a:spcPct val="0"/>
                </a:spcAft>
                <a:defRPr>
                  <a:solidFill>
                    <a:schemeClr val="tx1"/>
                  </a:solidFill>
                  <a:latin typeface="Calibri Light" pitchFamily="34" charset="0"/>
                </a:defRPr>
              </a:lvl6pPr>
              <a:lvl7pPr marL="2971800" indent="-228600" fontAlgn="base">
                <a:spcBef>
                  <a:spcPct val="0"/>
                </a:spcBef>
                <a:spcAft>
                  <a:spcPct val="0"/>
                </a:spcAft>
                <a:defRPr>
                  <a:solidFill>
                    <a:schemeClr val="tx1"/>
                  </a:solidFill>
                  <a:latin typeface="Calibri Light" pitchFamily="34" charset="0"/>
                </a:defRPr>
              </a:lvl7pPr>
              <a:lvl8pPr marL="3429000" indent="-228600" fontAlgn="base">
                <a:spcBef>
                  <a:spcPct val="0"/>
                </a:spcBef>
                <a:spcAft>
                  <a:spcPct val="0"/>
                </a:spcAft>
                <a:defRPr>
                  <a:solidFill>
                    <a:schemeClr val="tx1"/>
                  </a:solidFill>
                  <a:latin typeface="Calibri Light" pitchFamily="34" charset="0"/>
                </a:defRPr>
              </a:lvl8pPr>
              <a:lvl9pPr marL="3886200" indent="-228600" fontAlgn="base">
                <a:spcBef>
                  <a:spcPct val="0"/>
                </a:spcBef>
                <a:spcAft>
                  <a:spcPct val="0"/>
                </a:spcAft>
                <a:defRPr>
                  <a:solidFill>
                    <a:schemeClr val="tx1"/>
                  </a:solidFill>
                  <a:latin typeface="Calibri Light" pitchFamily="34" charset="0"/>
                </a:defRPr>
              </a:lvl9pPr>
            </a:lstStyle>
            <a:p>
              <a:pPr algn="ctr" defTabSz="1133947">
                <a:defRPr/>
              </a:pPr>
              <a:r>
                <a:rPr lang="ar-EG" altLang="en-US" sz="3720" b="1" kern="0" dirty="0">
                  <a:solidFill>
                    <a:srgbClr val="FFFF00"/>
                  </a:solidFill>
                  <a:latin typeface="Arial" charset="0"/>
                </a:rPr>
                <a:t>مقدم المشروع</a:t>
              </a:r>
            </a:p>
          </p:txBody>
        </p:sp>
      </p:grpSp>
    </p:spTree>
    <p:extLst>
      <p:ext uri="{BB962C8B-B14F-4D97-AF65-F5344CB8AC3E}">
        <p14:creationId xmlns:p14="http://schemas.microsoft.com/office/powerpoint/2010/main" val="36437033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27010" y="2791252"/>
            <a:ext cx="14065330" cy="581313"/>
          </a:xfrm>
          <a:prstGeom prst="rect">
            <a:avLst/>
          </a:prstGeom>
        </p:spPr>
        <p:txBody>
          <a:bodyPr wrap="square">
            <a:spAutoFit/>
          </a:bodyPr>
          <a:lstStyle/>
          <a:p>
            <a:pPr algn="ctr" rtl="1">
              <a:lnSpc>
                <a:spcPct val="130000"/>
              </a:lnSpc>
              <a:defRPr/>
            </a:pPr>
            <a:r>
              <a:rPr lang="ar-EG" altLang="en-US" sz="2728" b="1" dirty="0">
                <a:solidFill>
                  <a:srgbClr val="0000FF"/>
                </a:solidFill>
                <a:latin typeface="Arial" charset="0"/>
              </a:rPr>
              <a:t>أستخدام نظام الأسكادا في تقليل الفاقد بشبكات مياه الشرب</a:t>
            </a:r>
          </a:p>
        </p:txBody>
      </p:sp>
      <p:grpSp>
        <p:nvGrpSpPr>
          <p:cNvPr id="13" name="Group 9">
            <a:extLst>
              <a:ext uri="{FF2B5EF4-FFF2-40B4-BE49-F238E27FC236}">
                <a16:creationId xmlns:a16="http://schemas.microsoft.com/office/drawing/2014/main" id="{BAAB34EF-D8B9-4BD7-AE09-4C18072A3D5F}"/>
              </a:ext>
            </a:extLst>
          </p:cNvPr>
          <p:cNvGrpSpPr>
            <a:grpSpLocks/>
          </p:cNvGrpSpPr>
          <p:nvPr/>
        </p:nvGrpSpPr>
        <p:grpSpPr bwMode="auto">
          <a:xfrm>
            <a:off x="472528" y="3484104"/>
            <a:ext cx="14119426" cy="738494"/>
            <a:chOff x="2151023" y="2744519"/>
            <a:chExt cx="19054680" cy="301435"/>
          </a:xfrm>
        </p:grpSpPr>
        <p:sp>
          <p:nvSpPr>
            <p:cNvPr id="14" name="Rectangle 13">
              <a:extLst>
                <a:ext uri="{FF2B5EF4-FFF2-40B4-BE49-F238E27FC236}">
                  <a16:creationId xmlns:a16="http://schemas.microsoft.com/office/drawing/2014/main" id="{C0DD64F8-4A14-4E0C-8AB7-77A7A75B8C6D}"/>
                </a:ext>
              </a:extLst>
            </p:cNvPr>
            <p:cNvSpPr/>
            <p:nvPr/>
          </p:nvSpPr>
          <p:spPr>
            <a:xfrm>
              <a:off x="2151023" y="2744519"/>
              <a:ext cx="19054680" cy="301435"/>
            </a:xfrm>
            <a:prstGeom prst="rect">
              <a:avLst/>
            </a:prstGeom>
            <a:solidFill>
              <a:srgbClr val="E31737">
                <a:alpha val="90000"/>
              </a:srgbClr>
            </a:solidFill>
            <a:ln w="12700" cap="flat" cmpd="sng" algn="ctr">
              <a:noFill/>
              <a:prstDash val="solid"/>
              <a:miter lim="800000"/>
            </a:ln>
            <a:effectLst/>
          </p:spPr>
          <p:txBody>
            <a:bodyPr anchor="ctr"/>
            <a:lstStyle/>
            <a:p>
              <a:pPr algn="ctr">
                <a:defRPr/>
              </a:pPr>
              <a:endParaRPr lang="en-US" sz="3025" kern="0" dirty="0">
                <a:solidFill>
                  <a:sysClr val="window" lastClr="FFFFFF"/>
                </a:solidFill>
                <a:latin typeface="Calibri Light"/>
              </a:endParaRPr>
            </a:p>
          </p:txBody>
        </p:sp>
        <p:sp>
          <p:nvSpPr>
            <p:cNvPr id="15" name="TextBox 14">
              <a:extLst>
                <a:ext uri="{FF2B5EF4-FFF2-40B4-BE49-F238E27FC236}">
                  <a16:creationId xmlns:a16="http://schemas.microsoft.com/office/drawing/2014/main" id="{169400D6-9656-4DFF-A8E3-AD5DD8051635}"/>
                </a:ext>
              </a:extLst>
            </p:cNvPr>
            <p:cNvSpPr txBox="1"/>
            <p:nvPr/>
          </p:nvSpPr>
          <p:spPr>
            <a:xfrm>
              <a:off x="2700830" y="2778404"/>
              <a:ext cx="18431869" cy="233666"/>
            </a:xfrm>
            <a:prstGeom prst="rect">
              <a:avLst/>
            </a:prstGeom>
            <a:noFill/>
          </p:spPr>
          <p:txBody>
            <a:bodyPr wrap="square" lIns="0" tIns="0" rIns="0" bIns="0" anchor="ctr">
              <a:spAutoFit/>
            </a:bodyPr>
            <a:lstStyle>
              <a:lvl1pPr>
                <a:defRPr>
                  <a:solidFill>
                    <a:schemeClr val="tx1"/>
                  </a:solidFill>
                  <a:latin typeface="Calibri Light" pitchFamily="34" charset="0"/>
                </a:defRPr>
              </a:lvl1pPr>
              <a:lvl2pPr marL="742950" indent="-285750">
                <a:defRPr>
                  <a:solidFill>
                    <a:schemeClr val="tx1"/>
                  </a:solidFill>
                  <a:latin typeface="Calibri Light" pitchFamily="34" charset="0"/>
                </a:defRPr>
              </a:lvl2pPr>
              <a:lvl3pPr marL="1143000" indent="-228600">
                <a:defRPr>
                  <a:solidFill>
                    <a:schemeClr val="tx1"/>
                  </a:solidFill>
                  <a:latin typeface="Calibri Light" pitchFamily="34" charset="0"/>
                </a:defRPr>
              </a:lvl3pPr>
              <a:lvl4pPr marL="1600200" indent="-228600">
                <a:defRPr>
                  <a:solidFill>
                    <a:schemeClr val="tx1"/>
                  </a:solidFill>
                  <a:latin typeface="Calibri Light" pitchFamily="34" charset="0"/>
                </a:defRPr>
              </a:lvl4pPr>
              <a:lvl5pPr marL="2057400" indent="-228600">
                <a:defRPr>
                  <a:solidFill>
                    <a:schemeClr val="tx1"/>
                  </a:solidFill>
                  <a:latin typeface="Calibri Light" pitchFamily="34" charset="0"/>
                </a:defRPr>
              </a:lvl5pPr>
              <a:lvl6pPr marL="2514600" indent="-228600" fontAlgn="base">
                <a:spcBef>
                  <a:spcPct val="0"/>
                </a:spcBef>
                <a:spcAft>
                  <a:spcPct val="0"/>
                </a:spcAft>
                <a:defRPr>
                  <a:solidFill>
                    <a:schemeClr val="tx1"/>
                  </a:solidFill>
                  <a:latin typeface="Calibri Light" pitchFamily="34" charset="0"/>
                </a:defRPr>
              </a:lvl6pPr>
              <a:lvl7pPr marL="2971800" indent="-228600" fontAlgn="base">
                <a:spcBef>
                  <a:spcPct val="0"/>
                </a:spcBef>
                <a:spcAft>
                  <a:spcPct val="0"/>
                </a:spcAft>
                <a:defRPr>
                  <a:solidFill>
                    <a:schemeClr val="tx1"/>
                  </a:solidFill>
                  <a:latin typeface="Calibri Light" pitchFamily="34" charset="0"/>
                </a:defRPr>
              </a:lvl7pPr>
              <a:lvl8pPr marL="3429000" indent="-228600" fontAlgn="base">
                <a:spcBef>
                  <a:spcPct val="0"/>
                </a:spcBef>
                <a:spcAft>
                  <a:spcPct val="0"/>
                </a:spcAft>
                <a:defRPr>
                  <a:solidFill>
                    <a:schemeClr val="tx1"/>
                  </a:solidFill>
                  <a:latin typeface="Calibri Light" pitchFamily="34" charset="0"/>
                </a:defRPr>
              </a:lvl8pPr>
              <a:lvl9pPr marL="3886200" indent="-228600" fontAlgn="base">
                <a:spcBef>
                  <a:spcPct val="0"/>
                </a:spcBef>
                <a:spcAft>
                  <a:spcPct val="0"/>
                </a:spcAft>
                <a:defRPr>
                  <a:solidFill>
                    <a:schemeClr val="tx1"/>
                  </a:solidFill>
                  <a:latin typeface="Calibri Light" pitchFamily="34" charset="0"/>
                </a:defRPr>
              </a:lvl9pPr>
            </a:lstStyle>
            <a:p>
              <a:pPr algn="ctr">
                <a:defRPr/>
              </a:pPr>
              <a:r>
                <a:rPr lang="ar-EG" altLang="en-US" sz="3720" b="1" kern="0" dirty="0">
                  <a:solidFill>
                    <a:srgbClr val="FFFF00"/>
                  </a:solidFill>
                  <a:latin typeface="Arial" charset="0"/>
                </a:rPr>
                <a:t>فكرة المشروع</a:t>
              </a:r>
            </a:p>
          </p:txBody>
        </p:sp>
      </p:grpSp>
      <p:grpSp>
        <p:nvGrpSpPr>
          <p:cNvPr id="10" name="Group 9">
            <a:extLst>
              <a:ext uri="{FF2B5EF4-FFF2-40B4-BE49-F238E27FC236}">
                <a16:creationId xmlns:a16="http://schemas.microsoft.com/office/drawing/2014/main" id="{BAAB34EF-D8B9-4BD7-AE09-4C18072A3D5F}"/>
              </a:ext>
            </a:extLst>
          </p:cNvPr>
          <p:cNvGrpSpPr>
            <a:grpSpLocks/>
          </p:cNvGrpSpPr>
          <p:nvPr/>
        </p:nvGrpSpPr>
        <p:grpSpPr bwMode="auto">
          <a:xfrm>
            <a:off x="527400" y="2043073"/>
            <a:ext cx="14119426" cy="738494"/>
            <a:chOff x="2151023" y="2744519"/>
            <a:chExt cx="19054680" cy="301435"/>
          </a:xfrm>
        </p:grpSpPr>
        <p:sp>
          <p:nvSpPr>
            <p:cNvPr id="11" name="Rectangle 10">
              <a:extLst>
                <a:ext uri="{FF2B5EF4-FFF2-40B4-BE49-F238E27FC236}">
                  <a16:creationId xmlns:a16="http://schemas.microsoft.com/office/drawing/2014/main" id="{C0DD64F8-4A14-4E0C-8AB7-77A7A75B8C6D}"/>
                </a:ext>
              </a:extLst>
            </p:cNvPr>
            <p:cNvSpPr/>
            <p:nvPr/>
          </p:nvSpPr>
          <p:spPr>
            <a:xfrm>
              <a:off x="2151023" y="2744519"/>
              <a:ext cx="19054680" cy="301435"/>
            </a:xfrm>
            <a:prstGeom prst="rect">
              <a:avLst/>
            </a:prstGeom>
            <a:solidFill>
              <a:srgbClr val="E31737">
                <a:alpha val="90000"/>
              </a:srgbClr>
            </a:solidFill>
            <a:ln w="12700" cap="flat" cmpd="sng" algn="ctr">
              <a:noFill/>
              <a:prstDash val="solid"/>
              <a:miter lim="800000"/>
            </a:ln>
            <a:effectLst/>
          </p:spPr>
          <p:txBody>
            <a:bodyPr anchor="ctr"/>
            <a:lstStyle/>
            <a:p>
              <a:pPr algn="ctr">
                <a:defRPr/>
              </a:pPr>
              <a:endParaRPr lang="en-US" sz="3025" kern="0" dirty="0">
                <a:solidFill>
                  <a:sysClr val="window" lastClr="FFFFFF"/>
                </a:solidFill>
                <a:latin typeface="Calibri Light"/>
              </a:endParaRPr>
            </a:p>
          </p:txBody>
        </p:sp>
        <p:sp>
          <p:nvSpPr>
            <p:cNvPr id="12" name="TextBox 11">
              <a:extLst>
                <a:ext uri="{FF2B5EF4-FFF2-40B4-BE49-F238E27FC236}">
                  <a16:creationId xmlns:a16="http://schemas.microsoft.com/office/drawing/2014/main" id="{169400D6-9656-4DFF-A8E3-AD5DD8051635}"/>
                </a:ext>
              </a:extLst>
            </p:cNvPr>
            <p:cNvSpPr txBox="1"/>
            <p:nvPr/>
          </p:nvSpPr>
          <p:spPr>
            <a:xfrm>
              <a:off x="2700830" y="2778404"/>
              <a:ext cx="18431869" cy="233666"/>
            </a:xfrm>
            <a:prstGeom prst="rect">
              <a:avLst/>
            </a:prstGeom>
            <a:noFill/>
          </p:spPr>
          <p:txBody>
            <a:bodyPr wrap="square" lIns="0" tIns="0" rIns="0" bIns="0" anchor="ctr">
              <a:spAutoFit/>
            </a:bodyPr>
            <a:lstStyle>
              <a:lvl1pPr>
                <a:defRPr>
                  <a:solidFill>
                    <a:schemeClr val="tx1"/>
                  </a:solidFill>
                  <a:latin typeface="Calibri Light" pitchFamily="34" charset="0"/>
                </a:defRPr>
              </a:lvl1pPr>
              <a:lvl2pPr marL="742950" indent="-285750">
                <a:defRPr>
                  <a:solidFill>
                    <a:schemeClr val="tx1"/>
                  </a:solidFill>
                  <a:latin typeface="Calibri Light" pitchFamily="34" charset="0"/>
                </a:defRPr>
              </a:lvl2pPr>
              <a:lvl3pPr marL="1143000" indent="-228600">
                <a:defRPr>
                  <a:solidFill>
                    <a:schemeClr val="tx1"/>
                  </a:solidFill>
                  <a:latin typeface="Calibri Light" pitchFamily="34" charset="0"/>
                </a:defRPr>
              </a:lvl3pPr>
              <a:lvl4pPr marL="1600200" indent="-228600">
                <a:defRPr>
                  <a:solidFill>
                    <a:schemeClr val="tx1"/>
                  </a:solidFill>
                  <a:latin typeface="Calibri Light" pitchFamily="34" charset="0"/>
                </a:defRPr>
              </a:lvl4pPr>
              <a:lvl5pPr marL="2057400" indent="-228600">
                <a:defRPr>
                  <a:solidFill>
                    <a:schemeClr val="tx1"/>
                  </a:solidFill>
                  <a:latin typeface="Calibri Light" pitchFamily="34" charset="0"/>
                </a:defRPr>
              </a:lvl5pPr>
              <a:lvl6pPr marL="2514600" indent="-228600" fontAlgn="base">
                <a:spcBef>
                  <a:spcPct val="0"/>
                </a:spcBef>
                <a:spcAft>
                  <a:spcPct val="0"/>
                </a:spcAft>
                <a:defRPr>
                  <a:solidFill>
                    <a:schemeClr val="tx1"/>
                  </a:solidFill>
                  <a:latin typeface="Calibri Light" pitchFamily="34" charset="0"/>
                </a:defRPr>
              </a:lvl6pPr>
              <a:lvl7pPr marL="2971800" indent="-228600" fontAlgn="base">
                <a:spcBef>
                  <a:spcPct val="0"/>
                </a:spcBef>
                <a:spcAft>
                  <a:spcPct val="0"/>
                </a:spcAft>
                <a:defRPr>
                  <a:solidFill>
                    <a:schemeClr val="tx1"/>
                  </a:solidFill>
                  <a:latin typeface="Calibri Light" pitchFamily="34" charset="0"/>
                </a:defRPr>
              </a:lvl7pPr>
              <a:lvl8pPr marL="3429000" indent="-228600" fontAlgn="base">
                <a:spcBef>
                  <a:spcPct val="0"/>
                </a:spcBef>
                <a:spcAft>
                  <a:spcPct val="0"/>
                </a:spcAft>
                <a:defRPr>
                  <a:solidFill>
                    <a:schemeClr val="tx1"/>
                  </a:solidFill>
                  <a:latin typeface="Calibri Light" pitchFamily="34" charset="0"/>
                </a:defRPr>
              </a:lvl8pPr>
              <a:lvl9pPr marL="3886200" indent="-228600" fontAlgn="base">
                <a:spcBef>
                  <a:spcPct val="0"/>
                </a:spcBef>
                <a:spcAft>
                  <a:spcPct val="0"/>
                </a:spcAft>
                <a:defRPr>
                  <a:solidFill>
                    <a:schemeClr val="tx1"/>
                  </a:solidFill>
                  <a:latin typeface="Calibri Light" pitchFamily="34" charset="0"/>
                </a:defRPr>
              </a:lvl9pPr>
            </a:lstStyle>
            <a:p>
              <a:pPr algn="ctr">
                <a:defRPr/>
              </a:pPr>
              <a:r>
                <a:rPr lang="ar-EG" altLang="en-US" sz="3720" b="1" kern="0" dirty="0">
                  <a:solidFill>
                    <a:srgbClr val="FFFF00"/>
                  </a:solidFill>
                  <a:latin typeface="Arial" charset="0"/>
                </a:rPr>
                <a:t>المشروع</a:t>
              </a:r>
            </a:p>
          </p:txBody>
        </p:sp>
      </p:grpSp>
      <p:sp>
        <p:nvSpPr>
          <p:cNvPr id="16" name="Rectangle 15"/>
          <p:cNvSpPr/>
          <p:nvPr/>
        </p:nvSpPr>
        <p:spPr>
          <a:xfrm>
            <a:off x="627919" y="4224200"/>
            <a:ext cx="14065330" cy="1557221"/>
          </a:xfrm>
          <a:prstGeom prst="rect">
            <a:avLst/>
          </a:prstGeom>
        </p:spPr>
        <p:txBody>
          <a:bodyPr wrap="square">
            <a:spAutoFit/>
          </a:bodyPr>
          <a:lstStyle/>
          <a:p>
            <a:pPr algn="just" rtl="1">
              <a:lnSpc>
                <a:spcPct val="120000"/>
              </a:lnSpc>
              <a:spcBef>
                <a:spcPct val="50000"/>
              </a:spcBef>
              <a:buFont typeface="Wingdings" panose="05000000000000000000" pitchFamily="2" charset="2"/>
              <a:buChar char="q"/>
            </a:pPr>
            <a:r>
              <a:rPr lang="ar-EG" altLang="ja-JP" sz="2728" b="1" dirty="0">
                <a:solidFill>
                  <a:srgbClr val="0000FF"/>
                </a:solidFill>
                <a:latin typeface="Arial" charset="0"/>
              </a:rPr>
              <a:t> تنفيذ منظومة متكاملة لتقليل الفاقد ، وللسيطرة على شبكات مياه الشرب مع متابعة مصادر الإنتاج بهدف تحسين القدرة الإدارية للشركة في مجال إنتاج وتوزيع المياه وتتمثل في إنشاء منظومة إلكترونية لمراقبة ورصد تشغيل المحطات بالإضافة التصرفات وضغوط والجودة بالشبكات بشكل لحظي</a:t>
            </a:r>
            <a:r>
              <a:rPr lang="en-US" altLang="ja-JP" sz="2728" b="1" dirty="0">
                <a:solidFill>
                  <a:srgbClr val="0000FF"/>
                </a:solidFill>
                <a:latin typeface="Arial" charset="0"/>
              </a:rPr>
              <a:t> </a:t>
            </a:r>
            <a:r>
              <a:rPr lang="ar-EG" altLang="ja-JP" sz="2728" b="1" dirty="0">
                <a:solidFill>
                  <a:srgbClr val="0000FF"/>
                </a:solidFill>
                <a:latin typeface="Arial" charset="0"/>
              </a:rPr>
              <a:t>وكذلك تحديد مؤشرات الفاقد أوتوماتيكيا.</a:t>
            </a:r>
          </a:p>
        </p:txBody>
      </p:sp>
      <p:grpSp>
        <p:nvGrpSpPr>
          <p:cNvPr id="17" name="Group 9">
            <a:extLst>
              <a:ext uri="{FF2B5EF4-FFF2-40B4-BE49-F238E27FC236}">
                <a16:creationId xmlns:a16="http://schemas.microsoft.com/office/drawing/2014/main" id="{BAAB34EF-D8B9-4BD7-AE09-4C18072A3D5F}"/>
              </a:ext>
            </a:extLst>
          </p:cNvPr>
          <p:cNvGrpSpPr>
            <a:grpSpLocks/>
          </p:cNvGrpSpPr>
          <p:nvPr/>
        </p:nvGrpSpPr>
        <p:grpSpPr bwMode="auto">
          <a:xfrm>
            <a:off x="499961" y="5835995"/>
            <a:ext cx="14119426" cy="738494"/>
            <a:chOff x="2151023" y="2744519"/>
            <a:chExt cx="19054680" cy="301435"/>
          </a:xfrm>
        </p:grpSpPr>
        <p:sp>
          <p:nvSpPr>
            <p:cNvPr id="18" name="Rectangle 17">
              <a:extLst>
                <a:ext uri="{FF2B5EF4-FFF2-40B4-BE49-F238E27FC236}">
                  <a16:creationId xmlns:a16="http://schemas.microsoft.com/office/drawing/2014/main" id="{C0DD64F8-4A14-4E0C-8AB7-77A7A75B8C6D}"/>
                </a:ext>
              </a:extLst>
            </p:cNvPr>
            <p:cNvSpPr/>
            <p:nvPr/>
          </p:nvSpPr>
          <p:spPr>
            <a:xfrm>
              <a:off x="2151023" y="2744519"/>
              <a:ext cx="19054680" cy="301435"/>
            </a:xfrm>
            <a:prstGeom prst="rect">
              <a:avLst/>
            </a:prstGeom>
            <a:solidFill>
              <a:srgbClr val="E31737">
                <a:alpha val="90000"/>
              </a:srgbClr>
            </a:solidFill>
            <a:ln w="12700" cap="flat" cmpd="sng" algn="ctr">
              <a:noFill/>
              <a:prstDash val="solid"/>
              <a:miter lim="800000"/>
            </a:ln>
            <a:effectLst/>
          </p:spPr>
          <p:txBody>
            <a:bodyPr anchor="ctr"/>
            <a:lstStyle/>
            <a:p>
              <a:pPr algn="ctr">
                <a:defRPr/>
              </a:pPr>
              <a:endParaRPr lang="en-US" sz="3025" kern="0" dirty="0">
                <a:solidFill>
                  <a:sysClr val="window" lastClr="FFFFFF"/>
                </a:solidFill>
                <a:latin typeface="Calibri Light"/>
              </a:endParaRPr>
            </a:p>
          </p:txBody>
        </p:sp>
        <p:sp>
          <p:nvSpPr>
            <p:cNvPr id="19" name="TextBox 18">
              <a:extLst>
                <a:ext uri="{FF2B5EF4-FFF2-40B4-BE49-F238E27FC236}">
                  <a16:creationId xmlns:a16="http://schemas.microsoft.com/office/drawing/2014/main" id="{169400D6-9656-4DFF-A8E3-AD5DD8051635}"/>
                </a:ext>
              </a:extLst>
            </p:cNvPr>
            <p:cNvSpPr txBox="1"/>
            <p:nvPr/>
          </p:nvSpPr>
          <p:spPr>
            <a:xfrm>
              <a:off x="2700830" y="2778404"/>
              <a:ext cx="18431869" cy="233666"/>
            </a:xfrm>
            <a:prstGeom prst="rect">
              <a:avLst/>
            </a:prstGeom>
            <a:noFill/>
          </p:spPr>
          <p:txBody>
            <a:bodyPr wrap="square" lIns="0" tIns="0" rIns="0" bIns="0" anchor="ctr">
              <a:spAutoFit/>
            </a:bodyPr>
            <a:lstStyle>
              <a:lvl1pPr>
                <a:defRPr>
                  <a:solidFill>
                    <a:schemeClr val="tx1"/>
                  </a:solidFill>
                  <a:latin typeface="Calibri Light" pitchFamily="34" charset="0"/>
                </a:defRPr>
              </a:lvl1pPr>
              <a:lvl2pPr marL="742950" indent="-285750">
                <a:defRPr>
                  <a:solidFill>
                    <a:schemeClr val="tx1"/>
                  </a:solidFill>
                  <a:latin typeface="Calibri Light" pitchFamily="34" charset="0"/>
                </a:defRPr>
              </a:lvl2pPr>
              <a:lvl3pPr marL="1143000" indent="-228600">
                <a:defRPr>
                  <a:solidFill>
                    <a:schemeClr val="tx1"/>
                  </a:solidFill>
                  <a:latin typeface="Calibri Light" pitchFamily="34" charset="0"/>
                </a:defRPr>
              </a:lvl3pPr>
              <a:lvl4pPr marL="1600200" indent="-228600">
                <a:defRPr>
                  <a:solidFill>
                    <a:schemeClr val="tx1"/>
                  </a:solidFill>
                  <a:latin typeface="Calibri Light" pitchFamily="34" charset="0"/>
                </a:defRPr>
              </a:lvl4pPr>
              <a:lvl5pPr marL="2057400" indent="-228600">
                <a:defRPr>
                  <a:solidFill>
                    <a:schemeClr val="tx1"/>
                  </a:solidFill>
                  <a:latin typeface="Calibri Light" pitchFamily="34" charset="0"/>
                </a:defRPr>
              </a:lvl5pPr>
              <a:lvl6pPr marL="2514600" indent="-228600" fontAlgn="base">
                <a:spcBef>
                  <a:spcPct val="0"/>
                </a:spcBef>
                <a:spcAft>
                  <a:spcPct val="0"/>
                </a:spcAft>
                <a:defRPr>
                  <a:solidFill>
                    <a:schemeClr val="tx1"/>
                  </a:solidFill>
                  <a:latin typeface="Calibri Light" pitchFamily="34" charset="0"/>
                </a:defRPr>
              </a:lvl6pPr>
              <a:lvl7pPr marL="2971800" indent="-228600" fontAlgn="base">
                <a:spcBef>
                  <a:spcPct val="0"/>
                </a:spcBef>
                <a:spcAft>
                  <a:spcPct val="0"/>
                </a:spcAft>
                <a:defRPr>
                  <a:solidFill>
                    <a:schemeClr val="tx1"/>
                  </a:solidFill>
                  <a:latin typeface="Calibri Light" pitchFamily="34" charset="0"/>
                </a:defRPr>
              </a:lvl7pPr>
              <a:lvl8pPr marL="3429000" indent="-228600" fontAlgn="base">
                <a:spcBef>
                  <a:spcPct val="0"/>
                </a:spcBef>
                <a:spcAft>
                  <a:spcPct val="0"/>
                </a:spcAft>
                <a:defRPr>
                  <a:solidFill>
                    <a:schemeClr val="tx1"/>
                  </a:solidFill>
                  <a:latin typeface="Calibri Light" pitchFamily="34" charset="0"/>
                </a:defRPr>
              </a:lvl8pPr>
              <a:lvl9pPr marL="3886200" indent="-228600" fontAlgn="base">
                <a:spcBef>
                  <a:spcPct val="0"/>
                </a:spcBef>
                <a:spcAft>
                  <a:spcPct val="0"/>
                </a:spcAft>
                <a:defRPr>
                  <a:solidFill>
                    <a:schemeClr val="tx1"/>
                  </a:solidFill>
                  <a:latin typeface="Calibri Light" pitchFamily="34" charset="0"/>
                </a:defRPr>
              </a:lvl9pPr>
            </a:lstStyle>
            <a:p>
              <a:pPr algn="ctr">
                <a:defRPr/>
              </a:pPr>
              <a:r>
                <a:rPr lang="ar-EG" altLang="en-US" sz="3720" b="1" kern="0" dirty="0">
                  <a:solidFill>
                    <a:srgbClr val="FFFF00"/>
                  </a:solidFill>
                  <a:latin typeface="Arial" charset="0"/>
                </a:rPr>
                <a:t>الفئة المستفيدة من المشروع</a:t>
              </a:r>
            </a:p>
          </p:txBody>
        </p:sp>
      </p:grpSp>
      <p:sp>
        <p:nvSpPr>
          <p:cNvPr id="20" name="Rectangle 19"/>
          <p:cNvSpPr/>
          <p:nvPr/>
        </p:nvSpPr>
        <p:spPr>
          <a:xfrm>
            <a:off x="611636" y="6591414"/>
            <a:ext cx="14065330" cy="549766"/>
          </a:xfrm>
          <a:prstGeom prst="rect">
            <a:avLst/>
          </a:prstGeom>
        </p:spPr>
        <p:txBody>
          <a:bodyPr wrap="square">
            <a:spAutoFit/>
          </a:bodyPr>
          <a:lstStyle/>
          <a:p>
            <a:pPr algn="just" rtl="1">
              <a:lnSpc>
                <a:spcPct val="120000"/>
              </a:lnSpc>
              <a:spcBef>
                <a:spcPct val="50000"/>
              </a:spcBef>
              <a:buFont typeface="Wingdings" panose="05000000000000000000" pitchFamily="2" charset="2"/>
              <a:buChar char="q"/>
            </a:pPr>
            <a:r>
              <a:rPr lang="ar-EG" altLang="ja-JP" sz="2728" b="1" dirty="0">
                <a:solidFill>
                  <a:srgbClr val="0000FF"/>
                </a:solidFill>
                <a:latin typeface="Arial" charset="0"/>
              </a:rPr>
              <a:t> شركات مياه الشرب والصرف الصحي علي مستوي الجمهورية</a:t>
            </a:r>
          </a:p>
        </p:txBody>
      </p:sp>
      <p:grpSp>
        <p:nvGrpSpPr>
          <p:cNvPr id="21" name="Group 9">
            <a:extLst>
              <a:ext uri="{FF2B5EF4-FFF2-40B4-BE49-F238E27FC236}">
                <a16:creationId xmlns:a16="http://schemas.microsoft.com/office/drawing/2014/main" id="{BAAB34EF-D8B9-4BD7-AE09-4C18072A3D5F}"/>
              </a:ext>
            </a:extLst>
          </p:cNvPr>
          <p:cNvGrpSpPr>
            <a:grpSpLocks/>
          </p:cNvGrpSpPr>
          <p:nvPr/>
        </p:nvGrpSpPr>
        <p:grpSpPr bwMode="auto">
          <a:xfrm>
            <a:off x="472526" y="7212424"/>
            <a:ext cx="14119426" cy="738494"/>
            <a:chOff x="2151023" y="2744519"/>
            <a:chExt cx="19054680" cy="301435"/>
          </a:xfrm>
        </p:grpSpPr>
        <p:sp>
          <p:nvSpPr>
            <p:cNvPr id="22" name="Rectangle 21">
              <a:extLst>
                <a:ext uri="{FF2B5EF4-FFF2-40B4-BE49-F238E27FC236}">
                  <a16:creationId xmlns:a16="http://schemas.microsoft.com/office/drawing/2014/main" id="{C0DD64F8-4A14-4E0C-8AB7-77A7A75B8C6D}"/>
                </a:ext>
              </a:extLst>
            </p:cNvPr>
            <p:cNvSpPr/>
            <p:nvPr/>
          </p:nvSpPr>
          <p:spPr>
            <a:xfrm>
              <a:off x="2151023" y="2744519"/>
              <a:ext cx="19054680" cy="301435"/>
            </a:xfrm>
            <a:prstGeom prst="rect">
              <a:avLst/>
            </a:prstGeom>
            <a:solidFill>
              <a:srgbClr val="E31737">
                <a:alpha val="90000"/>
              </a:srgbClr>
            </a:solidFill>
            <a:ln w="12700" cap="flat" cmpd="sng" algn="ctr">
              <a:noFill/>
              <a:prstDash val="solid"/>
              <a:miter lim="800000"/>
            </a:ln>
            <a:effectLst/>
          </p:spPr>
          <p:txBody>
            <a:bodyPr anchor="ctr"/>
            <a:lstStyle/>
            <a:p>
              <a:pPr algn="ctr">
                <a:defRPr/>
              </a:pPr>
              <a:endParaRPr lang="en-US" sz="3025" kern="0" dirty="0">
                <a:solidFill>
                  <a:sysClr val="window" lastClr="FFFFFF"/>
                </a:solidFill>
                <a:latin typeface="Calibri Light"/>
              </a:endParaRPr>
            </a:p>
          </p:txBody>
        </p:sp>
        <p:sp>
          <p:nvSpPr>
            <p:cNvPr id="23" name="TextBox 22">
              <a:extLst>
                <a:ext uri="{FF2B5EF4-FFF2-40B4-BE49-F238E27FC236}">
                  <a16:creationId xmlns:a16="http://schemas.microsoft.com/office/drawing/2014/main" id="{169400D6-9656-4DFF-A8E3-AD5DD8051635}"/>
                </a:ext>
              </a:extLst>
            </p:cNvPr>
            <p:cNvSpPr txBox="1"/>
            <p:nvPr/>
          </p:nvSpPr>
          <p:spPr>
            <a:xfrm>
              <a:off x="2700830" y="2778404"/>
              <a:ext cx="18431869" cy="233666"/>
            </a:xfrm>
            <a:prstGeom prst="rect">
              <a:avLst/>
            </a:prstGeom>
            <a:noFill/>
          </p:spPr>
          <p:txBody>
            <a:bodyPr wrap="square" lIns="0" tIns="0" rIns="0" bIns="0" anchor="ctr">
              <a:spAutoFit/>
            </a:bodyPr>
            <a:lstStyle>
              <a:lvl1pPr>
                <a:defRPr>
                  <a:solidFill>
                    <a:schemeClr val="tx1"/>
                  </a:solidFill>
                  <a:latin typeface="Calibri Light" pitchFamily="34" charset="0"/>
                </a:defRPr>
              </a:lvl1pPr>
              <a:lvl2pPr marL="742950" indent="-285750">
                <a:defRPr>
                  <a:solidFill>
                    <a:schemeClr val="tx1"/>
                  </a:solidFill>
                  <a:latin typeface="Calibri Light" pitchFamily="34" charset="0"/>
                </a:defRPr>
              </a:lvl2pPr>
              <a:lvl3pPr marL="1143000" indent="-228600">
                <a:defRPr>
                  <a:solidFill>
                    <a:schemeClr val="tx1"/>
                  </a:solidFill>
                  <a:latin typeface="Calibri Light" pitchFamily="34" charset="0"/>
                </a:defRPr>
              </a:lvl3pPr>
              <a:lvl4pPr marL="1600200" indent="-228600">
                <a:defRPr>
                  <a:solidFill>
                    <a:schemeClr val="tx1"/>
                  </a:solidFill>
                  <a:latin typeface="Calibri Light" pitchFamily="34" charset="0"/>
                </a:defRPr>
              </a:lvl4pPr>
              <a:lvl5pPr marL="2057400" indent="-228600">
                <a:defRPr>
                  <a:solidFill>
                    <a:schemeClr val="tx1"/>
                  </a:solidFill>
                  <a:latin typeface="Calibri Light" pitchFamily="34" charset="0"/>
                </a:defRPr>
              </a:lvl5pPr>
              <a:lvl6pPr marL="2514600" indent="-228600" fontAlgn="base">
                <a:spcBef>
                  <a:spcPct val="0"/>
                </a:spcBef>
                <a:spcAft>
                  <a:spcPct val="0"/>
                </a:spcAft>
                <a:defRPr>
                  <a:solidFill>
                    <a:schemeClr val="tx1"/>
                  </a:solidFill>
                  <a:latin typeface="Calibri Light" pitchFamily="34" charset="0"/>
                </a:defRPr>
              </a:lvl6pPr>
              <a:lvl7pPr marL="2971800" indent="-228600" fontAlgn="base">
                <a:spcBef>
                  <a:spcPct val="0"/>
                </a:spcBef>
                <a:spcAft>
                  <a:spcPct val="0"/>
                </a:spcAft>
                <a:defRPr>
                  <a:solidFill>
                    <a:schemeClr val="tx1"/>
                  </a:solidFill>
                  <a:latin typeface="Calibri Light" pitchFamily="34" charset="0"/>
                </a:defRPr>
              </a:lvl7pPr>
              <a:lvl8pPr marL="3429000" indent="-228600" fontAlgn="base">
                <a:spcBef>
                  <a:spcPct val="0"/>
                </a:spcBef>
                <a:spcAft>
                  <a:spcPct val="0"/>
                </a:spcAft>
                <a:defRPr>
                  <a:solidFill>
                    <a:schemeClr val="tx1"/>
                  </a:solidFill>
                  <a:latin typeface="Calibri Light" pitchFamily="34" charset="0"/>
                </a:defRPr>
              </a:lvl8pPr>
              <a:lvl9pPr marL="3886200" indent="-228600" fontAlgn="base">
                <a:spcBef>
                  <a:spcPct val="0"/>
                </a:spcBef>
                <a:spcAft>
                  <a:spcPct val="0"/>
                </a:spcAft>
                <a:defRPr>
                  <a:solidFill>
                    <a:schemeClr val="tx1"/>
                  </a:solidFill>
                  <a:latin typeface="Calibri Light" pitchFamily="34" charset="0"/>
                </a:defRPr>
              </a:lvl9pPr>
            </a:lstStyle>
            <a:p>
              <a:pPr algn="ctr">
                <a:defRPr/>
              </a:pPr>
              <a:r>
                <a:rPr lang="ar-EG" altLang="en-US" sz="3720" b="1" kern="0" dirty="0">
                  <a:solidFill>
                    <a:srgbClr val="FFFF00"/>
                  </a:solidFill>
                  <a:latin typeface="Arial" charset="0"/>
                </a:rPr>
                <a:t>الميزة التنافسية للمشروع</a:t>
              </a:r>
            </a:p>
          </p:txBody>
        </p:sp>
      </p:grpSp>
      <p:sp>
        <p:nvSpPr>
          <p:cNvPr id="24" name="Rectangle 23"/>
          <p:cNvSpPr/>
          <p:nvPr/>
        </p:nvSpPr>
        <p:spPr>
          <a:xfrm>
            <a:off x="567274" y="7950918"/>
            <a:ext cx="14065330" cy="1053494"/>
          </a:xfrm>
          <a:prstGeom prst="rect">
            <a:avLst/>
          </a:prstGeom>
        </p:spPr>
        <p:txBody>
          <a:bodyPr wrap="square">
            <a:spAutoFit/>
          </a:bodyPr>
          <a:lstStyle/>
          <a:p>
            <a:pPr algn="just" rtl="1">
              <a:lnSpc>
                <a:spcPct val="120000"/>
              </a:lnSpc>
              <a:spcBef>
                <a:spcPct val="50000"/>
              </a:spcBef>
              <a:buFont typeface="Wingdings" panose="05000000000000000000" pitchFamily="2" charset="2"/>
              <a:buChar char="q"/>
            </a:pPr>
            <a:r>
              <a:rPr lang="ar-EG" altLang="ja-JP" sz="2728" b="1" dirty="0">
                <a:solidFill>
                  <a:srgbClr val="0000FF"/>
                </a:solidFill>
                <a:latin typeface="Arial" charset="0"/>
              </a:rPr>
              <a:t> تنفيذ وتصميم المنظومة بشكل مركزي ويتماشي مع نوعية البنية التحتية لشبكات القائمة وبتكلفة منخفضة جداً مقارنة بالمنظومات المثيلة </a:t>
            </a:r>
          </a:p>
        </p:txBody>
      </p:sp>
    </p:spTree>
    <p:extLst>
      <p:ext uri="{BB962C8B-B14F-4D97-AF65-F5344CB8AC3E}">
        <p14:creationId xmlns:p14="http://schemas.microsoft.com/office/powerpoint/2010/main" val="32781191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95741" y="3580292"/>
            <a:ext cx="13664550" cy="2218492"/>
          </a:xfrm>
          <a:prstGeom prst="rect">
            <a:avLst/>
          </a:prstGeom>
        </p:spPr>
        <p:txBody>
          <a:bodyPr wrap="square">
            <a:spAutoFit/>
          </a:bodyPr>
          <a:lstStyle/>
          <a:p>
            <a:pPr marL="425230" indent="-425230" algn="just" rtl="1">
              <a:lnSpc>
                <a:spcPct val="130000"/>
              </a:lnSpc>
              <a:buFont typeface="Wingdings" pitchFamily="2" charset="2"/>
              <a:buChar char="q"/>
              <a:defRPr/>
            </a:pPr>
            <a:r>
              <a:rPr lang="ar-EG" altLang="en-US" sz="2728" b="1" dirty="0">
                <a:solidFill>
                  <a:srgbClr val="0000FF"/>
                </a:solidFill>
                <a:latin typeface="Arial" charset="0"/>
              </a:rPr>
              <a:t>توفير الموارد المائية مع الحفاظ علي الصحة العامة وسلامة المنشآت بحيث يتم توفيره كميات كبيرة من فواقد المياه بشبكات المياه واستخدمها في إمداد بعض المناطق التي تعاني من أنتظام عملية التغذية مع تشغيل مصادر أنتاج المياه بشكل أقتصادي يتماشي مع النمط الأستهلاك الفعلي المتغير علي مدار اليوم بالإضافة لتجنب الآثار السلبية علي الصحة العامة وسلامة المنشآت التي تنجم عن مشاكل تسرب المياه.</a:t>
            </a:r>
          </a:p>
        </p:txBody>
      </p:sp>
      <p:grpSp>
        <p:nvGrpSpPr>
          <p:cNvPr id="13" name="Group 9">
            <a:extLst>
              <a:ext uri="{FF2B5EF4-FFF2-40B4-BE49-F238E27FC236}">
                <a16:creationId xmlns:a16="http://schemas.microsoft.com/office/drawing/2014/main" id="{BAAB34EF-D8B9-4BD7-AE09-4C18072A3D5F}"/>
              </a:ext>
            </a:extLst>
          </p:cNvPr>
          <p:cNvGrpSpPr>
            <a:grpSpLocks/>
          </p:cNvGrpSpPr>
          <p:nvPr/>
        </p:nvGrpSpPr>
        <p:grpSpPr bwMode="auto">
          <a:xfrm>
            <a:off x="851774" y="5821123"/>
            <a:ext cx="13717104" cy="738494"/>
            <a:chOff x="2151023" y="2744519"/>
            <a:chExt cx="19054680" cy="301435"/>
          </a:xfrm>
        </p:grpSpPr>
        <p:sp>
          <p:nvSpPr>
            <p:cNvPr id="14" name="Rectangle 13">
              <a:extLst>
                <a:ext uri="{FF2B5EF4-FFF2-40B4-BE49-F238E27FC236}">
                  <a16:creationId xmlns:a16="http://schemas.microsoft.com/office/drawing/2014/main" id="{C0DD64F8-4A14-4E0C-8AB7-77A7A75B8C6D}"/>
                </a:ext>
              </a:extLst>
            </p:cNvPr>
            <p:cNvSpPr/>
            <p:nvPr/>
          </p:nvSpPr>
          <p:spPr>
            <a:xfrm>
              <a:off x="2151023" y="2744519"/>
              <a:ext cx="19054680" cy="301435"/>
            </a:xfrm>
            <a:prstGeom prst="rect">
              <a:avLst/>
            </a:prstGeom>
            <a:solidFill>
              <a:srgbClr val="E31737">
                <a:alpha val="90000"/>
              </a:srgbClr>
            </a:solidFill>
            <a:ln w="12700" cap="flat" cmpd="sng" algn="ctr">
              <a:noFill/>
              <a:prstDash val="solid"/>
              <a:miter lim="800000"/>
            </a:ln>
            <a:effectLst/>
          </p:spPr>
          <p:txBody>
            <a:bodyPr anchor="ctr"/>
            <a:lstStyle/>
            <a:p>
              <a:pPr algn="ctr">
                <a:defRPr/>
              </a:pPr>
              <a:endParaRPr lang="en-US" sz="3025" kern="0" dirty="0">
                <a:solidFill>
                  <a:sysClr val="window" lastClr="FFFFFF"/>
                </a:solidFill>
                <a:latin typeface="Calibri Light"/>
              </a:endParaRPr>
            </a:p>
          </p:txBody>
        </p:sp>
        <p:sp>
          <p:nvSpPr>
            <p:cNvPr id="15" name="TextBox 14">
              <a:extLst>
                <a:ext uri="{FF2B5EF4-FFF2-40B4-BE49-F238E27FC236}">
                  <a16:creationId xmlns:a16="http://schemas.microsoft.com/office/drawing/2014/main" id="{169400D6-9656-4DFF-A8E3-AD5DD8051635}"/>
                </a:ext>
              </a:extLst>
            </p:cNvPr>
            <p:cNvSpPr txBox="1"/>
            <p:nvPr/>
          </p:nvSpPr>
          <p:spPr>
            <a:xfrm>
              <a:off x="2700830" y="2778404"/>
              <a:ext cx="18431869" cy="233666"/>
            </a:xfrm>
            <a:prstGeom prst="rect">
              <a:avLst/>
            </a:prstGeom>
            <a:noFill/>
          </p:spPr>
          <p:txBody>
            <a:bodyPr wrap="square" lIns="0" tIns="0" rIns="0" bIns="0" anchor="ctr">
              <a:spAutoFit/>
            </a:bodyPr>
            <a:lstStyle>
              <a:lvl1pPr>
                <a:defRPr>
                  <a:solidFill>
                    <a:schemeClr val="tx1"/>
                  </a:solidFill>
                  <a:latin typeface="Calibri Light" pitchFamily="34" charset="0"/>
                </a:defRPr>
              </a:lvl1pPr>
              <a:lvl2pPr marL="742950" indent="-285750">
                <a:defRPr>
                  <a:solidFill>
                    <a:schemeClr val="tx1"/>
                  </a:solidFill>
                  <a:latin typeface="Calibri Light" pitchFamily="34" charset="0"/>
                </a:defRPr>
              </a:lvl2pPr>
              <a:lvl3pPr marL="1143000" indent="-228600">
                <a:defRPr>
                  <a:solidFill>
                    <a:schemeClr val="tx1"/>
                  </a:solidFill>
                  <a:latin typeface="Calibri Light" pitchFamily="34" charset="0"/>
                </a:defRPr>
              </a:lvl3pPr>
              <a:lvl4pPr marL="1600200" indent="-228600">
                <a:defRPr>
                  <a:solidFill>
                    <a:schemeClr val="tx1"/>
                  </a:solidFill>
                  <a:latin typeface="Calibri Light" pitchFamily="34" charset="0"/>
                </a:defRPr>
              </a:lvl4pPr>
              <a:lvl5pPr marL="2057400" indent="-228600">
                <a:defRPr>
                  <a:solidFill>
                    <a:schemeClr val="tx1"/>
                  </a:solidFill>
                  <a:latin typeface="Calibri Light" pitchFamily="34" charset="0"/>
                </a:defRPr>
              </a:lvl5pPr>
              <a:lvl6pPr marL="2514600" indent="-228600" fontAlgn="base">
                <a:spcBef>
                  <a:spcPct val="0"/>
                </a:spcBef>
                <a:spcAft>
                  <a:spcPct val="0"/>
                </a:spcAft>
                <a:defRPr>
                  <a:solidFill>
                    <a:schemeClr val="tx1"/>
                  </a:solidFill>
                  <a:latin typeface="Calibri Light" pitchFamily="34" charset="0"/>
                </a:defRPr>
              </a:lvl6pPr>
              <a:lvl7pPr marL="2971800" indent="-228600" fontAlgn="base">
                <a:spcBef>
                  <a:spcPct val="0"/>
                </a:spcBef>
                <a:spcAft>
                  <a:spcPct val="0"/>
                </a:spcAft>
                <a:defRPr>
                  <a:solidFill>
                    <a:schemeClr val="tx1"/>
                  </a:solidFill>
                  <a:latin typeface="Calibri Light" pitchFamily="34" charset="0"/>
                </a:defRPr>
              </a:lvl7pPr>
              <a:lvl8pPr marL="3429000" indent="-228600" fontAlgn="base">
                <a:spcBef>
                  <a:spcPct val="0"/>
                </a:spcBef>
                <a:spcAft>
                  <a:spcPct val="0"/>
                </a:spcAft>
                <a:defRPr>
                  <a:solidFill>
                    <a:schemeClr val="tx1"/>
                  </a:solidFill>
                  <a:latin typeface="Calibri Light" pitchFamily="34" charset="0"/>
                </a:defRPr>
              </a:lvl8pPr>
              <a:lvl9pPr marL="3886200" indent="-228600" fontAlgn="base">
                <a:spcBef>
                  <a:spcPct val="0"/>
                </a:spcBef>
                <a:spcAft>
                  <a:spcPct val="0"/>
                </a:spcAft>
                <a:defRPr>
                  <a:solidFill>
                    <a:schemeClr val="tx1"/>
                  </a:solidFill>
                  <a:latin typeface="Calibri Light" pitchFamily="34" charset="0"/>
                </a:defRPr>
              </a:lvl9pPr>
            </a:lstStyle>
            <a:p>
              <a:pPr algn="ctr">
                <a:defRPr/>
              </a:pPr>
              <a:r>
                <a:rPr lang="ar-EG" altLang="en-US" sz="3720" b="1" kern="0" dirty="0">
                  <a:solidFill>
                    <a:srgbClr val="FFFF00"/>
                  </a:solidFill>
                  <a:latin typeface="Arial" charset="0"/>
                </a:rPr>
                <a:t>ما تم تنفيذه</a:t>
              </a:r>
            </a:p>
          </p:txBody>
        </p:sp>
      </p:grpSp>
      <p:grpSp>
        <p:nvGrpSpPr>
          <p:cNvPr id="10" name="Group 9">
            <a:extLst>
              <a:ext uri="{FF2B5EF4-FFF2-40B4-BE49-F238E27FC236}">
                <a16:creationId xmlns:a16="http://schemas.microsoft.com/office/drawing/2014/main" id="{BAAB34EF-D8B9-4BD7-AE09-4C18072A3D5F}"/>
              </a:ext>
            </a:extLst>
          </p:cNvPr>
          <p:cNvGrpSpPr>
            <a:grpSpLocks/>
          </p:cNvGrpSpPr>
          <p:nvPr/>
        </p:nvGrpSpPr>
        <p:grpSpPr bwMode="auto">
          <a:xfrm>
            <a:off x="796902" y="2798263"/>
            <a:ext cx="13717104" cy="738494"/>
            <a:chOff x="2151023" y="2744519"/>
            <a:chExt cx="19054680" cy="301435"/>
          </a:xfrm>
        </p:grpSpPr>
        <p:sp>
          <p:nvSpPr>
            <p:cNvPr id="11" name="Rectangle 10">
              <a:extLst>
                <a:ext uri="{FF2B5EF4-FFF2-40B4-BE49-F238E27FC236}">
                  <a16:creationId xmlns:a16="http://schemas.microsoft.com/office/drawing/2014/main" id="{C0DD64F8-4A14-4E0C-8AB7-77A7A75B8C6D}"/>
                </a:ext>
              </a:extLst>
            </p:cNvPr>
            <p:cNvSpPr/>
            <p:nvPr/>
          </p:nvSpPr>
          <p:spPr>
            <a:xfrm>
              <a:off x="2151023" y="2744519"/>
              <a:ext cx="19054680" cy="301435"/>
            </a:xfrm>
            <a:prstGeom prst="rect">
              <a:avLst/>
            </a:prstGeom>
            <a:solidFill>
              <a:srgbClr val="E31737">
                <a:alpha val="90000"/>
              </a:srgbClr>
            </a:solidFill>
            <a:ln w="12700" cap="flat" cmpd="sng" algn="ctr">
              <a:noFill/>
              <a:prstDash val="solid"/>
              <a:miter lim="800000"/>
            </a:ln>
            <a:effectLst/>
          </p:spPr>
          <p:txBody>
            <a:bodyPr anchor="ctr"/>
            <a:lstStyle/>
            <a:p>
              <a:pPr algn="ctr">
                <a:defRPr/>
              </a:pPr>
              <a:endParaRPr lang="en-US" sz="3025" kern="0" dirty="0">
                <a:solidFill>
                  <a:sysClr val="window" lastClr="FFFFFF"/>
                </a:solidFill>
                <a:latin typeface="Calibri Light"/>
              </a:endParaRPr>
            </a:p>
          </p:txBody>
        </p:sp>
        <p:sp>
          <p:nvSpPr>
            <p:cNvPr id="12" name="TextBox 11">
              <a:extLst>
                <a:ext uri="{FF2B5EF4-FFF2-40B4-BE49-F238E27FC236}">
                  <a16:creationId xmlns:a16="http://schemas.microsoft.com/office/drawing/2014/main" id="{169400D6-9656-4DFF-A8E3-AD5DD8051635}"/>
                </a:ext>
              </a:extLst>
            </p:cNvPr>
            <p:cNvSpPr txBox="1"/>
            <p:nvPr/>
          </p:nvSpPr>
          <p:spPr>
            <a:xfrm>
              <a:off x="2700830" y="2778404"/>
              <a:ext cx="18431869" cy="233666"/>
            </a:xfrm>
            <a:prstGeom prst="rect">
              <a:avLst/>
            </a:prstGeom>
            <a:noFill/>
          </p:spPr>
          <p:txBody>
            <a:bodyPr wrap="square" lIns="0" tIns="0" rIns="0" bIns="0" anchor="ctr">
              <a:spAutoFit/>
            </a:bodyPr>
            <a:lstStyle>
              <a:lvl1pPr>
                <a:defRPr>
                  <a:solidFill>
                    <a:schemeClr val="tx1"/>
                  </a:solidFill>
                  <a:latin typeface="Calibri Light" pitchFamily="34" charset="0"/>
                </a:defRPr>
              </a:lvl1pPr>
              <a:lvl2pPr marL="742950" indent="-285750">
                <a:defRPr>
                  <a:solidFill>
                    <a:schemeClr val="tx1"/>
                  </a:solidFill>
                  <a:latin typeface="Calibri Light" pitchFamily="34" charset="0"/>
                </a:defRPr>
              </a:lvl2pPr>
              <a:lvl3pPr marL="1143000" indent="-228600">
                <a:defRPr>
                  <a:solidFill>
                    <a:schemeClr val="tx1"/>
                  </a:solidFill>
                  <a:latin typeface="Calibri Light" pitchFamily="34" charset="0"/>
                </a:defRPr>
              </a:lvl3pPr>
              <a:lvl4pPr marL="1600200" indent="-228600">
                <a:defRPr>
                  <a:solidFill>
                    <a:schemeClr val="tx1"/>
                  </a:solidFill>
                  <a:latin typeface="Calibri Light" pitchFamily="34" charset="0"/>
                </a:defRPr>
              </a:lvl4pPr>
              <a:lvl5pPr marL="2057400" indent="-228600">
                <a:defRPr>
                  <a:solidFill>
                    <a:schemeClr val="tx1"/>
                  </a:solidFill>
                  <a:latin typeface="Calibri Light" pitchFamily="34" charset="0"/>
                </a:defRPr>
              </a:lvl5pPr>
              <a:lvl6pPr marL="2514600" indent="-228600" fontAlgn="base">
                <a:spcBef>
                  <a:spcPct val="0"/>
                </a:spcBef>
                <a:spcAft>
                  <a:spcPct val="0"/>
                </a:spcAft>
                <a:defRPr>
                  <a:solidFill>
                    <a:schemeClr val="tx1"/>
                  </a:solidFill>
                  <a:latin typeface="Calibri Light" pitchFamily="34" charset="0"/>
                </a:defRPr>
              </a:lvl6pPr>
              <a:lvl7pPr marL="2971800" indent="-228600" fontAlgn="base">
                <a:spcBef>
                  <a:spcPct val="0"/>
                </a:spcBef>
                <a:spcAft>
                  <a:spcPct val="0"/>
                </a:spcAft>
                <a:defRPr>
                  <a:solidFill>
                    <a:schemeClr val="tx1"/>
                  </a:solidFill>
                  <a:latin typeface="Calibri Light" pitchFamily="34" charset="0"/>
                </a:defRPr>
              </a:lvl7pPr>
              <a:lvl8pPr marL="3429000" indent="-228600" fontAlgn="base">
                <a:spcBef>
                  <a:spcPct val="0"/>
                </a:spcBef>
                <a:spcAft>
                  <a:spcPct val="0"/>
                </a:spcAft>
                <a:defRPr>
                  <a:solidFill>
                    <a:schemeClr val="tx1"/>
                  </a:solidFill>
                  <a:latin typeface="Calibri Light" pitchFamily="34" charset="0"/>
                </a:defRPr>
              </a:lvl8pPr>
              <a:lvl9pPr marL="3886200" indent="-228600" fontAlgn="base">
                <a:spcBef>
                  <a:spcPct val="0"/>
                </a:spcBef>
                <a:spcAft>
                  <a:spcPct val="0"/>
                </a:spcAft>
                <a:defRPr>
                  <a:solidFill>
                    <a:schemeClr val="tx1"/>
                  </a:solidFill>
                  <a:latin typeface="Calibri Light" pitchFamily="34" charset="0"/>
                </a:defRPr>
              </a:lvl9pPr>
            </a:lstStyle>
            <a:p>
              <a:pPr algn="ctr">
                <a:defRPr/>
              </a:pPr>
              <a:r>
                <a:rPr lang="ar-EG" altLang="en-US" sz="3720" b="1" kern="0" dirty="0">
                  <a:solidFill>
                    <a:srgbClr val="FFFF00"/>
                  </a:solidFill>
                  <a:latin typeface="Arial" charset="0"/>
                </a:rPr>
                <a:t>أثر المشروع</a:t>
              </a:r>
            </a:p>
          </p:txBody>
        </p:sp>
      </p:grpSp>
      <p:sp>
        <p:nvSpPr>
          <p:cNvPr id="16" name="Rectangle 15"/>
          <p:cNvSpPr/>
          <p:nvPr/>
        </p:nvSpPr>
        <p:spPr>
          <a:xfrm>
            <a:off x="878050" y="6561772"/>
            <a:ext cx="13664550" cy="1053494"/>
          </a:xfrm>
          <a:prstGeom prst="rect">
            <a:avLst/>
          </a:prstGeom>
        </p:spPr>
        <p:txBody>
          <a:bodyPr wrap="square">
            <a:spAutoFit/>
          </a:bodyPr>
          <a:lstStyle/>
          <a:p>
            <a:pPr algn="just" rtl="1">
              <a:lnSpc>
                <a:spcPct val="120000"/>
              </a:lnSpc>
              <a:spcBef>
                <a:spcPct val="50000"/>
              </a:spcBef>
              <a:buFont typeface="Wingdings" panose="05000000000000000000" pitchFamily="2" charset="2"/>
              <a:buChar char="q"/>
            </a:pPr>
            <a:r>
              <a:rPr lang="ar-EG" altLang="ja-JP" sz="2728" b="1" dirty="0">
                <a:solidFill>
                  <a:srgbClr val="0000FF"/>
                </a:solidFill>
                <a:latin typeface="Arial" charset="0"/>
              </a:rPr>
              <a:t> تم تنفيذ هذه المنظومة علي عدد </a:t>
            </a:r>
            <a:r>
              <a:rPr lang="ar-EG" altLang="ja-JP" sz="2728" b="1" dirty="0">
                <a:latin typeface="Arial" charset="0"/>
                <a:cs typeface="+mj-cs"/>
              </a:rPr>
              <a:t>(8) </a:t>
            </a:r>
            <a:r>
              <a:rPr lang="ar-EG" altLang="ja-JP" sz="2728" b="1" dirty="0">
                <a:solidFill>
                  <a:srgbClr val="0000FF"/>
                </a:solidFill>
                <a:latin typeface="Arial" charset="0"/>
              </a:rPr>
              <a:t>مراكز من مراكز محافظة الشرقية وكانت نتائج تطبيقه جيدة جدا  وجاري إستكمال تطبيقه علي باقي مراكز محافظة الشرقية   .</a:t>
            </a:r>
          </a:p>
        </p:txBody>
      </p:sp>
      <p:grpSp>
        <p:nvGrpSpPr>
          <p:cNvPr id="17" name="Group 9">
            <a:extLst>
              <a:ext uri="{FF2B5EF4-FFF2-40B4-BE49-F238E27FC236}">
                <a16:creationId xmlns:a16="http://schemas.microsoft.com/office/drawing/2014/main" id="{BAAB34EF-D8B9-4BD7-AE09-4C18072A3D5F}"/>
              </a:ext>
            </a:extLst>
          </p:cNvPr>
          <p:cNvGrpSpPr>
            <a:grpSpLocks/>
          </p:cNvGrpSpPr>
          <p:nvPr/>
        </p:nvGrpSpPr>
        <p:grpSpPr bwMode="auto">
          <a:xfrm>
            <a:off x="824337" y="7665770"/>
            <a:ext cx="13717104" cy="738494"/>
            <a:chOff x="2151023" y="2744519"/>
            <a:chExt cx="19054680" cy="301435"/>
          </a:xfrm>
        </p:grpSpPr>
        <p:sp>
          <p:nvSpPr>
            <p:cNvPr id="18" name="Rectangle 17">
              <a:extLst>
                <a:ext uri="{FF2B5EF4-FFF2-40B4-BE49-F238E27FC236}">
                  <a16:creationId xmlns:a16="http://schemas.microsoft.com/office/drawing/2014/main" id="{C0DD64F8-4A14-4E0C-8AB7-77A7A75B8C6D}"/>
                </a:ext>
              </a:extLst>
            </p:cNvPr>
            <p:cNvSpPr/>
            <p:nvPr/>
          </p:nvSpPr>
          <p:spPr>
            <a:xfrm>
              <a:off x="2151023" y="2744519"/>
              <a:ext cx="19054680" cy="301435"/>
            </a:xfrm>
            <a:prstGeom prst="rect">
              <a:avLst/>
            </a:prstGeom>
            <a:solidFill>
              <a:srgbClr val="E31737">
                <a:alpha val="90000"/>
              </a:srgbClr>
            </a:solidFill>
            <a:ln w="12700" cap="flat" cmpd="sng" algn="ctr">
              <a:noFill/>
              <a:prstDash val="solid"/>
              <a:miter lim="800000"/>
            </a:ln>
            <a:effectLst/>
          </p:spPr>
          <p:txBody>
            <a:bodyPr anchor="ctr"/>
            <a:lstStyle/>
            <a:p>
              <a:pPr algn="ctr">
                <a:defRPr/>
              </a:pPr>
              <a:endParaRPr lang="en-US" sz="3025" kern="0" dirty="0">
                <a:solidFill>
                  <a:sysClr val="window" lastClr="FFFFFF"/>
                </a:solidFill>
                <a:latin typeface="Calibri Light"/>
              </a:endParaRPr>
            </a:p>
          </p:txBody>
        </p:sp>
        <p:sp>
          <p:nvSpPr>
            <p:cNvPr id="19" name="TextBox 18">
              <a:extLst>
                <a:ext uri="{FF2B5EF4-FFF2-40B4-BE49-F238E27FC236}">
                  <a16:creationId xmlns:a16="http://schemas.microsoft.com/office/drawing/2014/main" id="{169400D6-9656-4DFF-A8E3-AD5DD8051635}"/>
                </a:ext>
              </a:extLst>
            </p:cNvPr>
            <p:cNvSpPr txBox="1"/>
            <p:nvPr/>
          </p:nvSpPr>
          <p:spPr>
            <a:xfrm>
              <a:off x="2700830" y="2778404"/>
              <a:ext cx="18431869" cy="233666"/>
            </a:xfrm>
            <a:prstGeom prst="rect">
              <a:avLst/>
            </a:prstGeom>
            <a:noFill/>
          </p:spPr>
          <p:txBody>
            <a:bodyPr wrap="square" lIns="0" tIns="0" rIns="0" bIns="0" anchor="ctr">
              <a:spAutoFit/>
            </a:bodyPr>
            <a:lstStyle>
              <a:lvl1pPr>
                <a:defRPr>
                  <a:solidFill>
                    <a:schemeClr val="tx1"/>
                  </a:solidFill>
                  <a:latin typeface="Calibri Light" pitchFamily="34" charset="0"/>
                </a:defRPr>
              </a:lvl1pPr>
              <a:lvl2pPr marL="742950" indent="-285750">
                <a:defRPr>
                  <a:solidFill>
                    <a:schemeClr val="tx1"/>
                  </a:solidFill>
                  <a:latin typeface="Calibri Light" pitchFamily="34" charset="0"/>
                </a:defRPr>
              </a:lvl2pPr>
              <a:lvl3pPr marL="1143000" indent="-228600">
                <a:defRPr>
                  <a:solidFill>
                    <a:schemeClr val="tx1"/>
                  </a:solidFill>
                  <a:latin typeface="Calibri Light" pitchFamily="34" charset="0"/>
                </a:defRPr>
              </a:lvl3pPr>
              <a:lvl4pPr marL="1600200" indent="-228600">
                <a:defRPr>
                  <a:solidFill>
                    <a:schemeClr val="tx1"/>
                  </a:solidFill>
                  <a:latin typeface="Calibri Light" pitchFamily="34" charset="0"/>
                </a:defRPr>
              </a:lvl4pPr>
              <a:lvl5pPr marL="2057400" indent="-228600">
                <a:defRPr>
                  <a:solidFill>
                    <a:schemeClr val="tx1"/>
                  </a:solidFill>
                  <a:latin typeface="Calibri Light" pitchFamily="34" charset="0"/>
                </a:defRPr>
              </a:lvl5pPr>
              <a:lvl6pPr marL="2514600" indent="-228600" fontAlgn="base">
                <a:spcBef>
                  <a:spcPct val="0"/>
                </a:spcBef>
                <a:spcAft>
                  <a:spcPct val="0"/>
                </a:spcAft>
                <a:defRPr>
                  <a:solidFill>
                    <a:schemeClr val="tx1"/>
                  </a:solidFill>
                  <a:latin typeface="Calibri Light" pitchFamily="34" charset="0"/>
                </a:defRPr>
              </a:lvl6pPr>
              <a:lvl7pPr marL="2971800" indent="-228600" fontAlgn="base">
                <a:spcBef>
                  <a:spcPct val="0"/>
                </a:spcBef>
                <a:spcAft>
                  <a:spcPct val="0"/>
                </a:spcAft>
                <a:defRPr>
                  <a:solidFill>
                    <a:schemeClr val="tx1"/>
                  </a:solidFill>
                  <a:latin typeface="Calibri Light" pitchFamily="34" charset="0"/>
                </a:defRPr>
              </a:lvl7pPr>
              <a:lvl8pPr marL="3429000" indent="-228600" fontAlgn="base">
                <a:spcBef>
                  <a:spcPct val="0"/>
                </a:spcBef>
                <a:spcAft>
                  <a:spcPct val="0"/>
                </a:spcAft>
                <a:defRPr>
                  <a:solidFill>
                    <a:schemeClr val="tx1"/>
                  </a:solidFill>
                  <a:latin typeface="Calibri Light" pitchFamily="34" charset="0"/>
                </a:defRPr>
              </a:lvl8pPr>
              <a:lvl9pPr marL="3886200" indent="-228600" fontAlgn="base">
                <a:spcBef>
                  <a:spcPct val="0"/>
                </a:spcBef>
                <a:spcAft>
                  <a:spcPct val="0"/>
                </a:spcAft>
                <a:defRPr>
                  <a:solidFill>
                    <a:schemeClr val="tx1"/>
                  </a:solidFill>
                  <a:latin typeface="Calibri Light" pitchFamily="34" charset="0"/>
                </a:defRPr>
              </a:lvl9pPr>
            </a:lstStyle>
            <a:p>
              <a:pPr algn="ctr">
                <a:defRPr/>
              </a:pPr>
              <a:r>
                <a:rPr lang="ar-EG" altLang="en-US" sz="3720" b="1" kern="0" dirty="0">
                  <a:solidFill>
                    <a:srgbClr val="FFFF00"/>
                  </a:solidFill>
                  <a:latin typeface="Arial" charset="0"/>
                </a:rPr>
                <a:t>الخطط المستقبلية المشروع</a:t>
              </a:r>
            </a:p>
          </p:txBody>
        </p:sp>
      </p:grpSp>
      <p:sp>
        <p:nvSpPr>
          <p:cNvPr id="24" name="Rectangle 23"/>
          <p:cNvSpPr/>
          <p:nvPr/>
        </p:nvSpPr>
        <p:spPr>
          <a:xfrm>
            <a:off x="850615" y="8404265"/>
            <a:ext cx="13664550" cy="1053494"/>
          </a:xfrm>
          <a:prstGeom prst="rect">
            <a:avLst/>
          </a:prstGeom>
        </p:spPr>
        <p:txBody>
          <a:bodyPr wrap="square">
            <a:spAutoFit/>
          </a:bodyPr>
          <a:lstStyle/>
          <a:p>
            <a:pPr algn="just" rtl="1">
              <a:lnSpc>
                <a:spcPct val="120000"/>
              </a:lnSpc>
              <a:spcBef>
                <a:spcPct val="50000"/>
              </a:spcBef>
              <a:buFont typeface="Wingdings" panose="05000000000000000000" pitchFamily="2" charset="2"/>
              <a:buChar char="q"/>
            </a:pPr>
            <a:r>
              <a:rPr lang="ar-EG" altLang="ja-JP" sz="2728" b="1" dirty="0">
                <a:solidFill>
                  <a:srgbClr val="0000FF"/>
                </a:solidFill>
                <a:latin typeface="Arial" charset="0"/>
              </a:rPr>
              <a:t> جاري إستكمال تطبيقه علي باقي مراكز محافظة الشرقية كما أن الشركة القابضة تقوم بتعميمه علي مستوي الجمهورية أسوة بما تم تنفيذه في محافظة الشرقية  .</a:t>
            </a:r>
          </a:p>
        </p:txBody>
      </p:sp>
    </p:spTree>
    <p:extLst>
      <p:ext uri="{BB962C8B-B14F-4D97-AF65-F5344CB8AC3E}">
        <p14:creationId xmlns:p14="http://schemas.microsoft.com/office/powerpoint/2010/main" val="815919666"/>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112</TotalTime>
  <Words>419</Words>
  <Application>Microsoft Office PowerPoint</Application>
  <PresentationFormat>Custom</PresentationFormat>
  <Paragraphs>27</Paragraphs>
  <Slides>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vt:i4>
      </vt:variant>
    </vt:vector>
  </HeadingPairs>
  <TitlesOfParts>
    <vt:vector size="10" baseType="lpstr">
      <vt:lpstr>Arial</vt:lpstr>
      <vt:lpstr>Calibri</vt:lpstr>
      <vt:lpstr>Calibri Light</vt:lpstr>
      <vt:lpstr>Times New Roman</vt:lpstr>
      <vt:lpstr>Wingdings</vt:lpstr>
      <vt:lpstr>Office Theme</vt:lpstr>
      <vt:lpstr>نموذج لعرض المشروعات المتأهلة على مستوى المحافظات</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mohamed adel</dc:creator>
  <cp:lastModifiedBy>Mohamed Elmelegy</cp:lastModifiedBy>
  <cp:revision>17</cp:revision>
  <dcterms:created xsi:type="dcterms:W3CDTF">2022-09-29T13:35:57Z</dcterms:created>
  <dcterms:modified xsi:type="dcterms:W3CDTF">2022-10-20T21:06:28Z</dcterms:modified>
</cp:coreProperties>
</file>