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24121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41001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217637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824556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247824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6412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36559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429681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455471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010836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999215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23501520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9" y="3176118"/>
            <a:ext cx="11339513" cy="2960873"/>
          </a:xfrm>
        </p:spPr>
        <p:txBody>
          <a:bodyPr>
            <a:normAutofit fontScale="90000"/>
          </a:bodyPr>
          <a:lstStyle/>
          <a:p>
            <a:r>
              <a:rPr lang="ar-EG" dirty="0"/>
              <a:t>نموذج لعرض المشروعات المتأهلة على مستوى المحافظات</a:t>
            </a:r>
            <a:endParaRPr lang="en-US" dirty="0"/>
          </a:p>
        </p:txBody>
      </p:sp>
      <p:sp>
        <p:nvSpPr>
          <p:cNvPr id="4" name="Subtitle 2"/>
          <p:cNvSpPr>
            <a:spLocks noGrp="1"/>
          </p:cNvSpPr>
          <p:nvPr>
            <p:ph type="subTitle" idx="1"/>
          </p:nvPr>
        </p:nvSpPr>
        <p:spPr>
          <a:xfrm>
            <a:off x="1889919" y="6251174"/>
            <a:ext cx="11339513" cy="2053317"/>
          </a:xfrm>
        </p:spPr>
        <p:txBody>
          <a:bodyPr/>
          <a:lstStyle/>
          <a:p>
            <a:r>
              <a:rPr lang="ar-EG" dirty="0"/>
              <a:t>المبادرة الوطنية للمشروعات الخضراء الذكية</a:t>
            </a:r>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5555296" y="1596803"/>
            <a:ext cx="4008757" cy="565439"/>
          </a:xfrm>
          <a:prstGeom prst="rect">
            <a:avLst/>
          </a:prstGeom>
        </p:spPr>
        <p:txBody>
          <a:bodyPr vert="horz" lIns="113395" tIns="56698" rIns="113395" bIns="56698"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5456" dirty="0">
                <a:solidFill>
                  <a:sysClr val="windowText" lastClr="000000"/>
                </a:solidFill>
                <a:latin typeface="Calibri Light" panose="020F0302020204030204"/>
                <a:cs typeface="Times New Roman" panose="02020603050405020304" pitchFamily="18" charset="0"/>
              </a:rPr>
              <a:t>عن المشروع وفكرته</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339140" y="2510383"/>
            <a:ext cx="12441067" cy="7030431"/>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defRPr/>
            </a:pPr>
            <a:r>
              <a:rPr lang="ar-EG" sz="2728" b="1" dirty="0">
                <a:solidFill>
                  <a:srgbClr val="0070C0"/>
                </a:solidFill>
                <a:latin typeface="Calibri" panose="020F0502020204030204"/>
                <a:cs typeface="Arial" panose="020B0604020202020204" pitchFamily="34" charset="0"/>
              </a:rPr>
              <a:t>مقدم المشروع </a:t>
            </a:r>
            <a:r>
              <a:rPr lang="ar-EG" sz="2728" dirty="0">
                <a:solidFill>
                  <a:sysClr val="windowText" lastClr="000000"/>
                </a:solidFill>
                <a:latin typeface="Calibri" panose="020F0502020204030204"/>
                <a:cs typeface="Arial" panose="020B0604020202020204" pitchFamily="34" charset="0"/>
              </a:rPr>
              <a:t>: </a:t>
            </a:r>
            <a:r>
              <a:rPr lang="ar-EG" sz="2728" dirty="0"/>
              <a:t>سعيده محمود حسين عبيد - جمعية الرائدات و المثقفات المصريه للتنمية</a:t>
            </a:r>
          </a:p>
          <a:p>
            <a:pPr algn="r" rtl="1">
              <a:defRPr/>
            </a:pPr>
            <a:r>
              <a:rPr lang="ar-EG" sz="2728" b="1" dirty="0">
                <a:solidFill>
                  <a:srgbClr val="0070C0"/>
                </a:solidFill>
                <a:latin typeface="Calibri" panose="020F0502020204030204"/>
                <a:cs typeface="Arial" panose="020B0604020202020204" pitchFamily="34" charset="0"/>
              </a:rPr>
              <a:t>اسم المشروع </a:t>
            </a:r>
            <a:r>
              <a:rPr lang="ar-EG" sz="2728" dirty="0">
                <a:solidFill>
                  <a:sysClr val="windowText" lastClr="000000"/>
                </a:solidFill>
                <a:latin typeface="Calibri" panose="020F0502020204030204"/>
                <a:cs typeface="Arial" panose="020B0604020202020204" pitchFamily="34" charset="0"/>
              </a:rPr>
              <a:t>: </a:t>
            </a:r>
            <a:r>
              <a:rPr lang="ar-EG" sz="2728" dirty="0"/>
              <a:t>فيد واستفيد</a:t>
            </a:r>
          </a:p>
          <a:p>
            <a:pPr lvl="0" algn="r" rtl="1">
              <a:defRPr/>
            </a:pPr>
            <a:r>
              <a:rPr lang="ar-EG" sz="2728" b="1" dirty="0">
                <a:solidFill>
                  <a:srgbClr val="0070C0"/>
                </a:solidFill>
                <a:latin typeface="Calibri" panose="020F0502020204030204"/>
                <a:cs typeface="Arial" panose="020B0604020202020204" pitchFamily="34" charset="0"/>
              </a:rPr>
              <a:t>فكرة المشروع </a:t>
            </a:r>
            <a:r>
              <a:rPr lang="ar-EG" sz="2728" dirty="0">
                <a:solidFill>
                  <a:sysClr val="windowText" lastClr="000000"/>
                </a:solidFill>
              </a:rPr>
              <a:t>: يهدف المشروع إلى إعادة تدوير المخلفات من الجلود والأقمشة وإعادة استخدامها وتدويرها لإنتاج منتجات صديقة للبيئة وبذلك يقلل من التلوث الناتج عن التخلص الغير آمن لبعض المخلفات ويحد من الانبعاثات الضارة بالمناخ ، و يقدم المشروع نافذة اليكترونية (موقع الكتروني) للجمهور والمستفيدين للتسويق للمنتجات ، و يعتمد المشروع في الأساس على الأيدي العاملة من السيدات ويهدف إلى توفير مصدر دخل للمرأة ، عدد السيدات اللاتي تم تدريبهم على الحرف اليدوية (٤٥) وعدد المتطوعين بالجمعية اللاتى تم رفع الوعى لديهم  (٣٥٢)</a:t>
            </a:r>
          </a:p>
          <a:p>
            <a:pPr lvl="0" algn="r" rtl="1">
              <a:defRPr/>
            </a:pPr>
            <a:r>
              <a:rPr lang="ar-EG" sz="2728" b="1" dirty="0">
                <a:solidFill>
                  <a:srgbClr val="0070C0"/>
                </a:solidFill>
                <a:latin typeface="Calibri" panose="020F0502020204030204"/>
                <a:cs typeface="Arial" panose="020B0604020202020204" pitchFamily="34" charset="0"/>
              </a:rPr>
              <a:t>الفئة المستفيدة من المشروع </a:t>
            </a:r>
            <a:r>
              <a:rPr lang="ar-EG" sz="2728" dirty="0">
                <a:solidFill>
                  <a:sysClr val="windowText" lastClr="000000"/>
                </a:solidFill>
                <a:latin typeface="Calibri" panose="020F0502020204030204"/>
                <a:cs typeface="Arial" panose="020B0604020202020204" pitchFamily="34" charset="0"/>
              </a:rPr>
              <a:t>: </a:t>
            </a:r>
            <a:r>
              <a:rPr lang="ar-EG" sz="2728" dirty="0">
                <a:solidFill>
                  <a:sysClr val="windowText" lastClr="000000"/>
                </a:solidFill>
              </a:rPr>
              <a:t>السيدات بمختلف الفئات العمرية بهدف تعليمهم حرف يدوية وتوفير مصدر دخل وعائد مادي</a:t>
            </a:r>
          </a:p>
          <a:p>
            <a:pPr algn="r" rtl="1">
              <a:defRPr/>
            </a:pPr>
            <a:r>
              <a:rPr lang="ar-EG" sz="2728" b="1" dirty="0">
                <a:solidFill>
                  <a:srgbClr val="0070C0"/>
                </a:solidFill>
                <a:latin typeface="Calibri" panose="020F0502020204030204"/>
                <a:cs typeface="Arial" panose="020B0604020202020204" pitchFamily="34" charset="0"/>
              </a:rPr>
              <a:t>الميزة التنافسية للمشروع </a:t>
            </a:r>
            <a:r>
              <a:rPr lang="ar-EG" sz="2728" dirty="0">
                <a:solidFill>
                  <a:sysClr val="windowText" lastClr="000000"/>
                </a:solidFill>
                <a:latin typeface="Calibri" panose="020F0502020204030204"/>
                <a:cs typeface="Arial" panose="020B0604020202020204" pitchFamily="34" charset="0"/>
              </a:rPr>
              <a:t>:</a:t>
            </a:r>
          </a:p>
          <a:p>
            <a:pPr algn="r" rtl="1">
              <a:defRPr/>
            </a:pPr>
            <a:r>
              <a:rPr lang="ar-EG" sz="2728" dirty="0">
                <a:solidFill>
                  <a:sysClr val="windowText" lastClr="000000"/>
                </a:solidFill>
              </a:rPr>
              <a:t>فكرة المشروع قابلة للتكرار والتوسع بسهولة حيث أن المشروع قائم على مواد خام متوافرة ولا يحتاج إلى رأس مال ضخم أو تعديلات جوهرية لتكراره أو التوسع فيه حيث أن المواد الخام المستخدمة في الأساس هى مخلفات الأقمشة والجلود</a:t>
            </a:r>
          </a:p>
          <a:p>
            <a:pPr algn="r" rtl="1">
              <a:defRPr/>
            </a:pPr>
            <a:r>
              <a:rPr lang="ar-EG" sz="2728" dirty="0">
                <a:solidFill>
                  <a:sysClr val="windowText" lastClr="000000"/>
                </a:solidFill>
              </a:rPr>
              <a:t>مشاركة السيدات من العوامل المساعدة على تكرار المشروع حيث أن نسبة السيدات التي تحتاج إلى مصدر دخل إضافي لا يتطلب تفرغ كامل كبيرة إلى حد ما</a:t>
            </a: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709911" y="1752372"/>
            <a:ext cx="3944415" cy="69580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3968" dirty="0">
                <a:solidFill>
                  <a:sysClr val="windowText" lastClr="000000"/>
                </a:solidFill>
                <a:latin typeface="Calibri Light" panose="020F0302020204030204"/>
                <a:cs typeface="Times New Roman" panose="02020603050405020304" pitchFamily="18" charset="0"/>
              </a:rPr>
              <a:t>أثر المشروع وتطبيقاته</a:t>
            </a:r>
            <a:endParaRPr lang="en-US" sz="3968" dirty="0">
              <a:solidFill>
                <a:sysClr val="windowText" lastClr="000000"/>
              </a:solidFill>
              <a:latin typeface="Calibri Light" panose="020F0302020204030204"/>
            </a:endParaRPr>
          </a:p>
        </p:txBody>
      </p:sp>
      <p:sp>
        <p:nvSpPr>
          <p:cNvPr id="7" name="Content Placeholder 2"/>
          <p:cNvSpPr txBox="1">
            <a:spLocks/>
          </p:cNvSpPr>
          <p:nvPr/>
        </p:nvSpPr>
        <p:spPr>
          <a:xfrm>
            <a:off x="1113400" y="3089982"/>
            <a:ext cx="13137438" cy="6228747"/>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r" rtl="1">
              <a:defRPr/>
            </a:pPr>
            <a:r>
              <a:rPr lang="ar-EG" sz="2976" dirty="0">
                <a:solidFill>
                  <a:srgbClr val="0070C0"/>
                </a:solidFill>
              </a:rPr>
              <a:t>الأثر الاجتماعي والبيئي للمشروع </a:t>
            </a:r>
          </a:p>
          <a:p>
            <a:pPr lvl="0" algn="r" rtl="1">
              <a:defRPr/>
            </a:pPr>
            <a:r>
              <a:rPr lang="ar-EG" sz="2976" dirty="0">
                <a:solidFill>
                  <a:sysClr val="windowText" lastClr="000000"/>
                </a:solidFill>
              </a:rPr>
              <a:t>يفيد المشروع المجتمع من خلال توفير فرص عمل للسيدات من خلال تدريب على الصناعات اليدوية و المحاولة في إيجاد حل لمشكله البطالة</a:t>
            </a:r>
          </a:p>
          <a:p>
            <a:pPr lvl="0" algn="r" rtl="1">
              <a:defRPr/>
            </a:pPr>
            <a:r>
              <a:rPr lang="ar-EG" sz="2976" dirty="0">
                <a:solidFill>
                  <a:sysClr val="windowText" lastClr="000000"/>
                </a:solidFill>
              </a:rPr>
              <a:t>يساهم المشروع من خلال استغلال المخلفات في تقليل من الحرق والانبعاث الحرارىة وتصاعد غاز الكربون  و خلق بيئة نظيفة</a:t>
            </a:r>
          </a:p>
          <a:p>
            <a:pPr lvl="0" algn="r" rtl="1">
              <a:defRPr/>
            </a:pPr>
            <a:r>
              <a:rPr lang="ar-EG" sz="2976" dirty="0">
                <a:solidFill>
                  <a:srgbClr val="0070C0"/>
                </a:solidFill>
              </a:rPr>
              <a:t>الاعمال المنفذة والخطط المستقبلية للمشروع:</a:t>
            </a:r>
          </a:p>
          <a:p>
            <a:pPr lvl="0" algn="r" rtl="1">
              <a:defRPr/>
            </a:pPr>
            <a:r>
              <a:rPr lang="ar-EG" sz="2976" dirty="0"/>
              <a:t>  تم عمل بروتوكول تعاون مع المجلس القومى للمرأة لتقديم دورات تدريب للسيدات وتم بالفعل تدريب عدد من 45 سيدة من مراكز مختلفة من شمال الجيزة ومنشأة القناطر وأصبحت الفكرة منتشرة في أكثر من مكان</a:t>
            </a:r>
          </a:p>
          <a:p>
            <a:pPr lvl="0" algn="r" rtl="1">
              <a:defRPr/>
            </a:pPr>
            <a:r>
              <a:rPr lang="ar-EG" sz="2976" dirty="0"/>
              <a:t>تم عمل منتجات بعد التدريب وخرجت المتدربات لسوق العمل واشتركت فى المعارض وأصبح منهم مدربات</a:t>
            </a:r>
          </a:p>
        </p:txBody>
      </p:sp>
    </p:spTree>
    <p:extLst>
      <p:ext uri="{BB962C8B-B14F-4D97-AF65-F5344CB8AC3E}">
        <p14:creationId xmlns:p14="http://schemas.microsoft.com/office/powerpoint/2010/main" val="8683846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TotalTime>
  <Words>313</Words>
  <Application>Microsoft Office PowerPoint</Application>
  <PresentationFormat>Custom</PresentationFormat>
  <Paragraphs>17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نموذج لعرض المشروعات المتأهلة على مستوى المحافظات</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13</cp:revision>
  <dcterms:created xsi:type="dcterms:W3CDTF">2022-09-29T13:35:57Z</dcterms:created>
  <dcterms:modified xsi:type="dcterms:W3CDTF">2022-10-20T20:35:54Z</dcterms:modified>
</cp:coreProperties>
</file>