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8" r:id="rId5"/>
    <p:sldId id="261" r:id="rId6"/>
    <p:sldId id="259"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130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61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42133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10239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0167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92669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131945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67248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5300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63540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82022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9195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906293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2987675" y="2837100"/>
            <a:ext cx="9144000" cy="2387600"/>
          </a:xfrm>
        </p:spPr>
        <p:txBody>
          <a:bodyPr>
            <a:noAutofit/>
          </a:bodyPr>
          <a:lstStyle/>
          <a:p>
            <a:r>
              <a:rPr lang="ar-EG" sz="6600" b="1" dirty="0"/>
              <a:t>نموذج لعرض المشروعات المتأهلة على مستوى المحافظات</a:t>
            </a:r>
            <a:endParaRPr lang="en-US" sz="6600" b="1" dirty="0"/>
          </a:p>
        </p:txBody>
      </p:sp>
      <p:sp>
        <p:nvSpPr>
          <p:cNvPr id="4" name="Subtitle 2"/>
          <p:cNvSpPr>
            <a:spLocks noGrp="1"/>
          </p:cNvSpPr>
          <p:nvPr>
            <p:ph type="subTitle" idx="1"/>
          </p:nvPr>
        </p:nvSpPr>
        <p:spPr>
          <a:xfrm>
            <a:off x="2987676" y="6075900"/>
            <a:ext cx="9144000" cy="1655762"/>
          </a:xfrm>
        </p:spPr>
        <p:txBody>
          <a:bodyPr/>
          <a:lstStyle/>
          <a:p>
            <a:r>
              <a:rPr lang="ar-EG" b="1" dirty="0"/>
              <a:t>المبادرة الوطنية للمشروعات الخضراء الذكية</a:t>
            </a:r>
            <a:endParaRPr lang="en-US" b="1"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586559" y="1553577"/>
            <a:ext cx="3932583" cy="6946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914415" rtl="1">
              <a:defRPr/>
            </a:pPr>
            <a:r>
              <a:rPr lang="ar-EG" sz="3600" b="1" dirty="0">
                <a:solidFill>
                  <a:sysClr val="windowText" lastClr="000000"/>
                </a:solidFill>
                <a:latin typeface="Calibri Light" panose="020F0302020204030204"/>
                <a:cs typeface="Times New Roman" panose="02020603050405020304" pitchFamily="18" charset="0"/>
              </a:rPr>
              <a:t>عن المشروع وفكرته</a:t>
            </a:r>
            <a:endParaRPr lang="en-US" sz="3600" b="1" dirty="0">
              <a:solidFill>
                <a:sysClr val="windowText" lastClr="000000"/>
              </a:solidFill>
              <a:latin typeface="Calibri Light" panose="020F0302020204030204"/>
            </a:endParaRPr>
          </a:p>
        </p:txBody>
      </p:sp>
      <p:sp>
        <p:nvSpPr>
          <p:cNvPr id="9" name="Content Placeholder 2"/>
          <p:cNvSpPr txBox="1">
            <a:spLocks/>
          </p:cNvSpPr>
          <p:nvPr/>
        </p:nvSpPr>
        <p:spPr>
          <a:xfrm>
            <a:off x="1384559" y="3720914"/>
            <a:ext cx="12351424" cy="54173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4" indent="-228604" algn="r" defTabSz="914415" rtl="1">
              <a:lnSpc>
                <a:spcPct val="110000"/>
              </a:lnSpc>
              <a:defRPr/>
            </a:pPr>
            <a:endParaRPr lang="ar-EG" sz="2000" dirty="0">
              <a:solidFill>
                <a:sysClr val="windowText" lastClr="000000"/>
              </a:solidFill>
              <a:latin typeface="Calibri" panose="020F0502020204030204"/>
              <a:cs typeface="Arial" panose="020B0604020202020204" pitchFamily="34" charset="0"/>
            </a:endParaRPr>
          </a:p>
        </p:txBody>
      </p:sp>
      <p:sp>
        <p:nvSpPr>
          <p:cNvPr id="4" name="TextBox 3">
            <a:extLst>
              <a:ext uri="{FF2B5EF4-FFF2-40B4-BE49-F238E27FC236}">
                <a16:creationId xmlns:a16="http://schemas.microsoft.com/office/drawing/2014/main" id="{EB77AC34-5AFC-5A4B-FB45-E6C2F13A0DA5}"/>
              </a:ext>
            </a:extLst>
          </p:cNvPr>
          <p:cNvSpPr txBox="1"/>
          <p:nvPr/>
        </p:nvSpPr>
        <p:spPr>
          <a:xfrm>
            <a:off x="7546725" y="2546455"/>
            <a:ext cx="6189258" cy="523220"/>
          </a:xfrm>
          <a:prstGeom prst="rect">
            <a:avLst/>
          </a:prstGeom>
          <a:noFill/>
        </p:spPr>
        <p:txBody>
          <a:bodyPr wrap="square">
            <a:spAutoFit/>
          </a:bodyPr>
          <a:lstStyle/>
          <a:p>
            <a:pPr algn="r" rtl="1"/>
            <a:r>
              <a:rPr lang="ar-EG" sz="2800" b="1" dirty="0">
                <a:solidFill>
                  <a:sysClr val="windowText" lastClr="000000"/>
                </a:solidFill>
                <a:latin typeface="Calibri" panose="020F0502020204030204"/>
                <a:cs typeface="Arial" panose="020B0604020202020204" pitchFamily="34" charset="0"/>
              </a:rPr>
              <a:t>عن مقدم المشروع </a:t>
            </a:r>
            <a:endParaRPr lang="ar-SA" b="1" dirty="0"/>
          </a:p>
        </p:txBody>
      </p:sp>
      <p:sp>
        <p:nvSpPr>
          <p:cNvPr id="3" name="TextBox 2">
            <a:extLst>
              <a:ext uri="{FF2B5EF4-FFF2-40B4-BE49-F238E27FC236}">
                <a16:creationId xmlns:a16="http://schemas.microsoft.com/office/drawing/2014/main" id="{FF1E0702-2968-A18D-10AD-3816EADC5B0B}"/>
              </a:ext>
            </a:extLst>
          </p:cNvPr>
          <p:cNvSpPr txBox="1"/>
          <p:nvPr/>
        </p:nvSpPr>
        <p:spPr>
          <a:xfrm>
            <a:off x="1017918" y="3241142"/>
            <a:ext cx="13331475" cy="5693866"/>
          </a:xfrm>
          <a:prstGeom prst="rect">
            <a:avLst/>
          </a:prstGeom>
          <a:noFill/>
        </p:spPr>
        <p:txBody>
          <a:bodyPr wrap="square">
            <a:spAutoFit/>
          </a:bodyPr>
          <a:lstStyle/>
          <a:p>
            <a:pPr algn="r" rtl="1"/>
            <a:r>
              <a:rPr lang="ar-SA" sz="2400" b="1" dirty="0"/>
              <a:t>1- محمد زكريا الأمير - شريك مؤسس ومدير الحسابات</a:t>
            </a:r>
          </a:p>
          <a:p>
            <a:pPr marL="285755" indent="-285755" algn="r" rtl="1">
              <a:buFont typeface="Arial" panose="020B0604020202020204" pitchFamily="34" charset="0"/>
              <a:buChar char="•"/>
            </a:pPr>
            <a:r>
              <a:rPr lang="ar-SA" sz="2000" b="1" dirty="0"/>
              <a:t>طالب في الفرقة الرابعة بكلية الزراعة جامعة جنوب الوادي قسم الإنتاج الزراعي العام</a:t>
            </a:r>
          </a:p>
          <a:p>
            <a:pPr marL="285755" indent="-285755" algn="r" rtl="1">
              <a:buFont typeface="Arial" panose="020B0604020202020204" pitchFamily="34" charset="0"/>
              <a:buChar char="•"/>
            </a:pPr>
            <a:r>
              <a:rPr lang="ar-SA" sz="2000" b="1" dirty="0"/>
              <a:t>عملت في شركة الهواري للتنمية الزراعية </a:t>
            </a:r>
          </a:p>
          <a:p>
            <a:pPr marL="285755" indent="-285755" algn="r" rtl="1">
              <a:buFont typeface="Arial" panose="020B0604020202020204" pitchFamily="34" charset="0"/>
              <a:buChar char="•"/>
            </a:pPr>
            <a:r>
              <a:rPr lang="ar-SA" sz="2000" b="1" dirty="0"/>
              <a:t>عملت في صوبة الفخراني الزراعية لإنتاج شتلات الخضر.</a:t>
            </a:r>
          </a:p>
          <a:p>
            <a:pPr marL="285755" indent="-285755" algn="r" rtl="1">
              <a:buFont typeface="Arial" panose="020B0604020202020204" pitchFamily="34" charset="0"/>
              <a:buChar char="•"/>
            </a:pPr>
            <a:r>
              <a:rPr lang="ar-SA" sz="2000" b="1" dirty="0"/>
              <a:t>مدير سابق لقسم الكورسات بأكاديمية الألفية الثالثة للدراسات والتدريب.</a:t>
            </a:r>
          </a:p>
          <a:p>
            <a:pPr marL="285755" indent="-285755" algn="r" rtl="1">
              <a:buFont typeface="Arial" panose="020B0604020202020204" pitchFamily="34" charset="0"/>
              <a:buChar char="•"/>
            </a:pPr>
            <a:r>
              <a:rPr lang="ar-SA" sz="2000" b="1" dirty="0"/>
              <a:t>تلقيت تدريبًا عمليًا في مؤسسة النداء لمدة دورتي انتاج على تربية دودة القز وإنتاج الحرير الطبيعي وقسم نول </a:t>
            </a:r>
            <a:r>
              <a:rPr lang="ar-SA" sz="2000" b="1" dirty="0" err="1"/>
              <a:t>الفركة</a:t>
            </a:r>
            <a:r>
              <a:rPr lang="ar-SA" sz="2000" b="1" dirty="0"/>
              <a:t> والسجاد .</a:t>
            </a:r>
          </a:p>
          <a:p>
            <a:pPr marL="285755" indent="-285755" algn="r" rtl="1">
              <a:buFont typeface="Arial" panose="020B0604020202020204" pitchFamily="34" charset="0"/>
              <a:buChar char="•"/>
            </a:pPr>
            <a:r>
              <a:rPr lang="ar-SA" sz="2000" b="1" dirty="0"/>
              <a:t>تدريب علي تربية دودة القز وإنتاج الحرير الطبيعي من شركة وادي الحرير للتنمية.</a:t>
            </a:r>
          </a:p>
          <a:p>
            <a:pPr marL="285755" indent="-285755" algn="r" rtl="1">
              <a:buFont typeface="Arial" panose="020B0604020202020204" pitchFamily="34" charset="0"/>
              <a:buChar char="•"/>
            </a:pPr>
            <a:r>
              <a:rPr lang="ar-SA" sz="2000" b="1" dirty="0"/>
              <a:t>تلقيت تدريبًا على زراعة وإنتاج فطر عيش الغراب ( المشروم ) من شركة وادي الحرير للتنمية  </a:t>
            </a:r>
          </a:p>
          <a:p>
            <a:pPr marL="285755" indent="-285755" algn="r" rtl="1">
              <a:buFont typeface="Arial" panose="020B0604020202020204" pitchFamily="34" charset="0"/>
              <a:buChar char="•"/>
            </a:pPr>
            <a:r>
              <a:rPr lang="ar-SA" sz="2000" b="1" dirty="0"/>
              <a:t>المشاركة في مؤتمر الشباب المحلي للمناخ </a:t>
            </a:r>
            <a:r>
              <a:rPr lang="en-US" sz="2000" b="1" dirty="0"/>
              <a:t>LCOY EGYPT </a:t>
            </a:r>
            <a:r>
              <a:rPr lang="ar-SA" sz="2000" b="1" dirty="0"/>
              <a:t>بالجامعة الأمريكية بالقاهرة</a:t>
            </a:r>
          </a:p>
          <a:p>
            <a:pPr marL="285755" indent="-285755" algn="r" rtl="1">
              <a:buFont typeface="Arial" panose="020B0604020202020204" pitchFamily="34" charset="0"/>
              <a:buChar char="•"/>
            </a:pPr>
            <a:r>
              <a:rPr lang="ar-SA" sz="2000" b="1" dirty="0"/>
              <a:t>حضور عدة معارض زراعية منها ( الوادي للزراعة الحديثة - الأهرام الزراعي - </a:t>
            </a:r>
            <a:r>
              <a:rPr lang="ar-SA" sz="2000" b="1" dirty="0" err="1"/>
              <a:t>فيتاغرو</a:t>
            </a:r>
            <a:r>
              <a:rPr lang="ar-SA" sz="2000" b="1" dirty="0"/>
              <a:t> للإنتاج الحيواني - إفريقيا الدولي لتصنيع الأغذية).</a:t>
            </a:r>
          </a:p>
          <a:p>
            <a:pPr marL="285755" indent="-285755" algn="r" rtl="1">
              <a:buFont typeface="Arial" panose="020B0604020202020204" pitchFamily="34" charset="0"/>
              <a:buChar char="•"/>
            </a:pPr>
            <a:r>
              <a:rPr lang="ar-SA" sz="2000" b="1" dirty="0"/>
              <a:t>تدريب على خصوبة التربة وتغذية النبات بمركز بحوث الصحراء.</a:t>
            </a:r>
          </a:p>
          <a:p>
            <a:pPr marL="285755" indent="-285755" algn="r" rtl="1">
              <a:buFont typeface="Arial" panose="020B0604020202020204" pitchFamily="34" charset="0"/>
              <a:buChar char="•"/>
            </a:pPr>
            <a:r>
              <a:rPr lang="ar-SA" sz="2000" b="1" dirty="0"/>
              <a:t>تدريب نظم الزراعة الحديثة بدون تربة - كلية الزراعة - جامعة عين شمس.</a:t>
            </a:r>
          </a:p>
          <a:p>
            <a:pPr marL="285755" indent="-285755" algn="r" rtl="1">
              <a:buFont typeface="Arial" panose="020B0604020202020204" pitchFamily="34" charset="0"/>
              <a:buChar char="•"/>
            </a:pPr>
            <a:r>
              <a:rPr lang="ar-SA" sz="2000" b="1" dirty="0"/>
              <a:t>تدريب مطبقي المبيدات من لجنة مبيدات الآفات الزراعية بالتعاون مع شركة شوري للكيماويات.</a:t>
            </a:r>
          </a:p>
          <a:p>
            <a:pPr marL="285755" indent="-285755" algn="r" rtl="1">
              <a:buFont typeface="Arial" panose="020B0604020202020204" pitchFamily="34" charset="0"/>
              <a:buChar char="•"/>
            </a:pPr>
            <a:r>
              <a:rPr lang="ar-SA" sz="2000" b="1" dirty="0"/>
              <a:t>حضور المعسكر التدريبي إبدا حلمك من حاضنة أعمال مسار</a:t>
            </a:r>
          </a:p>
          <a:p>
            <a:pPr marL="285755" indent="-285755" algn="r" rtl="1">
              <a:buFont typeface="Arial" panose="020B0604020202020204" pitchFamily="34" charset="0"/>
              <a:buChar char="•"/>
            </a:pPr>
            <a:r>
              <a:rPr lang="ar-SA" sz="2000" b="1" dirty="0"/>
              <a:t>المشاركة في برنامج تنمية المهارات في إطار مشروع مشواري التابع لوزارة الشباب والرياضة واليونيسف.</a:t>
            </a:r>
          </a:p>
          <a:p>
            <a:pPr marL="285755" indent="-285755" algn="r" rtl="1">
              <a:buFont typeface="Arial" panose="020B0604020202020204" pitchFamily="34" charset="0"/>
              <a:buChar char="•"/>
            </a:pPr>
            <a:r>
              <a:rPr lang="ar-SA" sz="2000" b="1" dirty="0"/>
              <a:t>المشاركة في مشروع القرية النموذجية الصديقة للبيئة تحت إشراف لجنة الخدمة وتنمية المجتمع والمسؤولية الاجتماعية بالاتحاد العام للكشافة والمرشدات</a:t>
            </a:r>
          </a:p>
          <a:p>
            <a:pPr marL="285755" indent="-285755" algn="r" rtl="1">
              <a:buFont typeface="Arial" panose="020B0604020202020204" pitchFamily="34" charset="0"/>
              <a:buChar char="•"/>
            </a:pPr>
            <a:r>
              <a:rPr lang="ar-SA" sz="2000" b="1" dirty="0"/>
              <a:t>منتور في </a:t>
            </a:r>
            <a:r>
              <a:rPr lang="ar-SA" sz="2000" b="1" dirty="0" err="1"/>
              <a:t>فاوجيكت</a:t>
            </a:r>
            <a:r>
              <a:rPr lang="ar-SA" sz="2000" b="1" dirty="0"/>
              <a:t> </a:t>
            </a:r>
            <a:r>
              <a:rPr lang="en-US" sz="2000" b="1" dirty="0"/>
              <a:t>FAOJect 2022  </a:t>
            </a:r>
          </a:p>
          <a:p>
            <a:pPr marL="285755" indent="-285755" algn="r" rtl="1">
              <a:buFont typeface="Arial" panose="020B0604020202020204" pitchFamily="34" charset="0"/>
              <a:buChar char="•"/>
            </a:pPr>
            <a:r>
              <a:rPr lang="ar-SA" sz="2000" b="1" dirty="0" err="1"/>
              <a:t>فايس</a:t>
            </a:r>
            <a:r>
              <a:rPr lang="ar-SA" sz="2000" b="1" dirty="0"/>
              <a:t> هيد لجنة الأكاديمي في النشاط الطلابي "نموذج محاكاة منظمة الزراعة والأغذية العالمية الفاو " بجامعة جنوب الوادي</a:t>
            </a: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AA69DB-F232-3C1E-9FC5-102BFAD5FEFF}"/>
              </a:ext>
            </a:extLst>
          </p:cNvPr>
          <p:cNvSpPr txBox="1"/>
          <p:nvPr/>
        </p:nvSpPr>
        <p:spPr>
          <a:xfrm>
            <a:off x="1463675" y="1407548"/>
            <a:ext cx="12192000" cy="8279190"/>
          </a:xfrm>
          <a:prstGeom prst="rect">
            <a:avLst/>
          </a:prstGeom>
          <a:noFill/>
        </p:spPr>
        <p:txBody>
          <a:bodyPr wrap="square">
            <a:spAutoFit/>
          </a:bodyPr>
          <a:lstStyle/>
          <a:p>
            <a:pPr marL="285755" indent="-285755" algn="r" rtl="1">
              <a:buFont typeface="Arial" panose="020B0604020202020204" pitchFamily="34" charset="0"/>
              <a:buChar char="•"/>
            </a:pPr>
            <a:r>
              <a:rPr lang="ar-SA" sz="2400" dirty="0"/>
              <a:t>هيد لجنة تكنولوجيا المعلومات بصناع الحياة جامعة جنوب الوادي سابقا</a:t>
            </a:r>
          </a:p>
          <a:p>
            <a:pPr marL="285755" indent="-285755" algn="r" rtl="1">
              <a:buFont typeface="Arial" panose="020B0604020202020204" pitchFamily="34" charset="0"/>
              <a:buChar char="•"/>
            </a:pPr>
            <a:r>
              <a:rPr lang="ar-SA" sz="2400" dirty="0"/>
              <a:t>التدريب بمحطة البحوث الزراعية بالمطاعنة بعنوان التغير المناخي وأثره على القطاع الزراعي وطرق الحد منه.</a:t>
            </a:r>
          </a:p>
          <a:p>
            <a:pPr marL="285755" indent="-285755" algn="r" rtl="1">
              <a:buFont typeface="Arial" panose="020B0604020202020204" pitchFamily="34" charset="0"/>
              <a:buChar char="•"/>
            </a:pPr>
            <a:r>
              <a:rPr lang="ar-SA" sz="2400" dirty="0"/>
              <a:t>زيارة علمية لمحطة تصدير الشهيد اللواء ماجد صالح بوادي النسيم - اسنا.</a:t>
            </a:r>
          </a:p>
          <a:p>
            <a:pPr marL="285755" indent="-285755" algn="r" rtl="1">
              <a:buFont typeface="Arial" panose="020B0604020202020204" pitchFamily="34" charset="0"/>
              <a:buChar char="•"/>
            </a:pPr>
            <a:r>
              <a:rPr lang="ar-SA" sz="2400" dirty="0"/>
              <a:t>دورة تدريبية في مشروعات الأمن الغذائي - محافظة قنا.</a:t>
            </a:r>
          </a:p>
          <a:p>
            <a:pPr algn="r" rtl="1"/>
            <a:r>
              <a:rPr lang="ar-EG" sz="2800" b="1" dirty="0"/>
              <a:t>2</a:t>
            </a:r>
            <a:r>
              <a:rPr lang="ar-SA" sz="2800" b="1" dirty="0"/>
              <a:t>- فاطمة أحمد محمد – شريك مؤسس ومدير العمليات</a:t>
            </a:r>
          </a:p>
          <a:p>
            <a:pPr marL="285755" indent="-285755" algn="r" rtl="1">
              <a:buFont typeface="Arial" panose="020B0604020202020204" pitchFamily="34" charset="0"/>
              <a:buChar char="•"/>
            </a:pPr>
            <a:r>
              <a:rPr lang="ar-SA" sz="2400" dirty="0"/>
              <a:t>طالبة في الفرقة الرابعة بكلية الزراعة جامعة جنوب الوادي قسم الإنتاج الزراعي العام</a:t>
            </a:r>
          </a:p>
          <a:p>
            <a:pPr marL="285755" indent="-285755" algn="r" rtl="1">
              <a:buFont typeface="Arial" panose="020B0604020202020204" pitchFamily="34" charset="0"/>
              <a:buChar char="•"/>
            </a:pPr>
            <a:r>
              <a:rPr lang="ar-SA" sz="2400" dirty="0"/>
              <a:t>خبرة عامان في التسويق الإلكتروني</a:t>
            </a:r>
          </a:p>
          <a:p>
            <a:pPr marL="285755" indent="-285755" algn="r" rtl="1">
              <a:buFont typeface="Arial" panose="020B0604020202020204" pitchFamily="34" charset="0"/>
              <a:buChar char="•"/>
            </a:pPr>
            <a:r>
              <a:rPr lang="ar-SA" sz="2400" dirty="0"/>
              <a:t>عملت مهندس لاند سكيب بشركة الوادي الأخضر</a:t>
            </a:r>
          </a:p>
          <a:p>
            <a:pPr marL="285755" indent="-285755" algn="r" rtl="1">
              <a:buFont typeface="Arial" panose="020B0604020202020204" pitchFamily="34" charset="0"/>
              <a:buChar char="•"/>
            </a:pPr>
            <a:r>
              <a:rPr lang="ar-SA" sz="2400" dirty="0"/>
              <a:t>مهندس مساحة بشركة دار الهندسة</a:t>
            </a:r>
            <a:endParaRPr lang="ar-EG" sz="2400" dirty="0"/>
          </a:p>
          <a:p>
            <a:pPr marL="285755" indent="-285755" algn="r" rtl="1">
              <a:buFont typeface="Arial" panose="020B0604020202020204" pitchFamily="34" charset="0"/>
              <a:buChar char="•"/>
            </a:pPr>
            <a:r>
              <a:rPr lang="ar-SA" sz="2400" dirty="0"/>
              <a:t>تلقيت تدريبًا عمليًا في مؤسسة النداء لمدة دورتي انتاج على تربية دودة القز وإنتاج الحرير الطبيعي وقسم نول </a:t>
            </a:r>
            <a:r>
              <a:rPr lang="ar-SA" sz="2400" dirty="0" err="1"/>
              <a:t>الفركة</a:t>
            </a:r>
            <a:r>
              <a:rPr lang="ar-SA" sz="2400" dirty="0"/>
              <a:t> والسجاد .</a:t>
            </a:r>
          </a:p>
          <a:p>
            <a:pPr marL="285755" indent="-285755" algn="r" rtl="1">
              <a:buFont typeface="Arial" panose="020B0604020202020204" pitchFamily="34" charset="0"/>
              <a:buChar char="•"/>
            </a:pPr>
            <a:r>
              <a:rPr lang="ar-SA" sz="2400" dirty="0"/>
              <a:t>تدريب علي تربية دودة القز وإنتاج الحرير الطبيعي من شركة وادي الحرير للتنمية.</a:t>
            </a:r>
          </a:p>
          <a:p>
            <a:pPr marL="285755" indent="-285755" algn="r" rtl="1">
              <a:buFont typeface="Arial" panose="020B0604020202020204" pitchFamily="34" charset="0"/>
              <a:buChar char="•"/>
            </a:pPr>
            <a:r>
              <a:rPr lang="ar-SA" sz="2400" dirty="0"/>
              <a:t>تلقيت تدريبًا على زراعة وإنتاج فطر عيش الغراب ( المشروم ) من شركة وادي الحرير للتنمية.</a:t>
            </a:r>
          </a:p>
          <a:p>
            <a:pPr marL="285755" indent="-285755" algn="r" rtl="1">
              <a:buFont typeface="Arial" panose="020B0604020202020204" pitchFamily="34" charset="0"/>
              <a:buChar char="•"/>
            </a:pPr>
            <a:r>
              <a:rPr lang="ar-SA" sz="2400" dirty="0"/>
              <a:t>المشاركة في مؤتمر الشباب المحلي للمناخ </a:t>
            </a:r>
            <a:r>
              <a:rPr lang="en-US" sz="2400" dirty="0"/>
              <a:t>LCOY EGYPT </a:t>
            </a:r>
            <a:r>
              <a:rPr lang="ar-SA" sz="2400" dirty="0"/>
              <a:t>بالجامعة الأمريكية بالقاهرة</a:t>
            </a:r>
          </a:p>
          <a:p>
            <a:pPr marL="285755" indent="-285755" algn="r" rtl="1">
              <a:buFont typeface="Arial" panose="020B0604020202020204" pitchFamily="34" charset="0"/>
              <a:buChar char="•"/>
            </a:pPr>
            <a:r>
              <a:rPr lang="ar-SA" sz="2400" dirty="0"/>
              <a:t>المشاركة في برنامج تنمية المهارات في إطار مشروع مشواري التابع لوزارة الشباب والرياضة واليونيسف.</a:t>
            </a:r>
          </a:p>
          <a:p>
            <a:pPr marL="285755" indent="-285755" algn="r" rtl="1">
              <a:buFont typeface="Arial" panose="020B0604020202020204" pitchFamily="34" charset="0"/>
              <a:buChar char="•"/>
            </a:pPr>
            <a:r>
              <a:rPr lang="ar-SA" sz="2400" dirty="0"/>
              <a:t>التدريب بمحطة البحوث الزراعية بالمطاعنة بعنوان التغير المناخي وأثره على القطاع الزراعي وطرق الحد منه.</a:t>
            </a:r>
          </a:p>
          <a:p>
            <a:pPr marL="285755" indent="-285755" algn="r" rtl="1">
              <a:buFont typeface="Arial" panose="020B0604020202020204" pitchFamily="34" charset="0"/>
              <a:buChar char="•"/>
            </a:pPr>
            <a:r>
              <a:rPr lang="ar-SA" sz="2400" dirty="0"/>
              <a:t>دورة تنسيق الحدائق في شركة الوادي الأخضر بقنا</a:t>
            </a:r>
          </a:p>
          <a:p>
            <a:pPr marL="285755" indent="-285755" algn="r" rtl="1">
              <a:buFont typeface="Arial" panose="020B0604020202020204" pitchFamily="34" charset="0"/>
              <a:buChar char="•"/>
            </a:pPr>
            <a:r>
              <a:rPr lang="ar-SA" sz="2400" dirty="0"/>
              <a:t>تدريب عملي في الصناعات الغذائية بمحطة بحوث المطاعنة </a:t>
            </a:r>
          </a:p>
          <a:p>
            <a:pPr marL="285755" indent="-285755" algn="r" rtl="1">
              <a:buFont typeface="Arial" panose="020B0604020202020204" pitchFamily="34" charset="0"/>
              <a:buChar char="•"/>
            </a:pPr>
            <a:r>
              <a:rPr lang="ar-SA" sz="2400" dirty="0"/>
              <a:t>تدريب مطبقي المبيدات من لجنة مبيدات الآفات الزراعية بالتعاون مع شركة شوري للكيماويات.</a:t>
            </a:r>
          </a:p>
          <a:p>
            <a:pPr marL="285755" indent="-285755" algn="r" rtl="1">
              <a:buFont typeface="Arial" panose="020B0604020202020204" pitchFamily="34" charset="0"/>
              <a:buChar char="•"/>
            </a:pPr>
            <a:r>
              <a:rPr lang="ar-SA" sz="2400" dirty="0"/>
              <a:t>دورة المكافحة وأمراض النبات في محطة البحوث الزراعية بالمطاعنة</a:t>
            </a:r>
          </a:p>
          <a:p>
            <a:pPr marL="285755" indent="-285755" algn="r" rtl="1">
              <a:buFont typeface="Arial" panose="020B0604020202020204" pitchFamily="34" charset="0"/>
              <a:buChar char="•"/>
            </a:pPr>
            <a:r>
              <a:rPr lang="ar-SA" sz="2400" dirty="0"/>
              <a:t>عضو لجنة العلاقات العامة في النشاط الطلابي "نموذج محاكاة منظمة الزراعة والأغذية العالمية الفاو " بجامعة جنوب الوادي</a:t>
            </a:r>
          </a:p>
        </p:txBody>
      </p:sp>
    </p:spTree>
    <p:extLst>
      <p:ext uri="{BB962C8B-B14F-4D97-AF65-F5344CB8AC3E}">
        <p14:creationId xmlns:p14="http://schemas.microsoft.com/office/powerpoint/2010/main" val="192748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3A6C3E-731B-492D-B298-82ACCE7CABD3}"/>
              </a:ext>
            </a:extLst>
          </p:cNvPr>
          <p:cNvSpPr txBox="1"/>
          <p:nvPr/>
        </p:nvSpPr>
        <p:spPr>
          <a:xfrm>
            <a:off x="1463675" y="2267787"/>
            <a:ext cx="12192000" cy="6494085"/>
          </a:xfrm>
          <a:prstGeom prst="rect">
            <a:avLst/>
          </a:prstGeom>
          <a:noFill/>
        </p:spPr>
        <p:txBody>
          <a:bodyPr wrap="square">
            <a:spAutoFit/>
          </a:bodyPr>
          <a:lstStyle/>
          <a:p>
            <a:pPr algn="r" rtl="1"/>
            <a:r>
              <a:rPr lang="ar-SA" sz="2000" dirty="0"/>
              <a:t>عضو لجنة التنظيم بصناع الحياة جامعة جنوب الوادي سابقا</a:t>
            </a:r>
          </a:p>
          <a:p>
            <a:pPr algn="r" rtl="1"/>
            <a:r>
              <a:rPr lang="ar-SA" sz="2400" b="1" dirty="0"/>
              <a:t>3- نعمة منصور محمد – شريك مؤسس ومدير المبيعات </a:t>
            </a:r>
          </a:p>
          <a:p>
            <a:pPr marL="285755" indent="-285755" algn="r" rtl="1">
              <a:buFont typeface="Arial" panose="020B0604020202020204" pitchFamily="34" charset="0"/>
              <a:buChar char="•"/>
            </a:pPr>
            <a:r>
              <a:rPr lang="ar-SA" sz="2000" dirty="0"/>
              <a:t>طالبة في الفرقة الرابعة بكلية الزراعة جامعة جنوب الوادي قسم الإنتاج الزراعي العام</a:t>
            </a:r>
          </a:p>
          <a:p>
            <a:pPr marL="285755" indent="-285755" algn="r" rtl="1">
              <a:buFont typeface="Arial" panose="020B0604020202020204" pitchFamily="34" charset="0"/>
              <a:buChar char="•"/>
            </a:pPr>
            <a:r>
              <a:rPr lang="ar-SA" sz="2000" dirty="0"/>
              <a:t>تلقيت تدريبًا عمليًا في مؤسسة النداء لمدة دورتي انتاج على تربية دودة القز وإنتاج الحرير الطبيعي وقسم نول </a:t>
            </a:r>
            <a:r>
              <a:rPr lang="ar-SA" sz="2000" dirty="0" err="1"/>
              <a:t>الفركة</a:t>
            </a:r>
            <a:r>
              <a:rPr lang="ar-SA" sz="2000" dirty="0"/>
              <a:t> والسجاد .</a:t>
            </a:r>
          </a:p>
          <a:p>
            <a:pPr marL="285755" indent="-285755" algn="r" rtl="1">
              <a:buFont typeface="Arial" panose="020B0604020202020204" pitchFamily="34" charset="0"/>
              <a:buChar char="•"/>
            </a:pPr>
            <a:r>
              <a:rPr lang="ar-SA" sz="2000" dirty="0"/>
              <a:t>تدريب علي تربية دودة القز وإنتاج الحرير الطبيعي من شركة وادي الحرير للتنمية.</a:t>
            </a:r>
          </a:p>
          <a:p>
            <a:pPr marL="285755" indent="-285755" algn="r" rtl="1">
              <a:buFont typeface="Arial" panose="020B0604020202020204" pitchFamily="34" charset="0"/>
              <a:buChar char="•"/>
            </a:pPr>
            <a:r>
              <a:rPr lang="ar-SA" sz="2000" dirty="0"/>
              <a:t>تلقيت تدريبًا على زراعة وإنتاج فطر عيش الغراب ( المشروم ) من شركة وادي الحرير للتنمية</a:t>
            </a:r>
          </a:p>
          <a:p>
            <a:pPr marL="285755" indent="-285755" algn="r" rtl="1">
              <a:buFont typeface="Arial" panose="020B0604020202020204" pitchFamily="34" charset="0"/>
              <a:buChar char="•"/>
            </a:pPr>
            <a:r>
              <a:rPr lang="ar-SA" sz="2000" dirty="0"/>
              <a:t>هيد لجنة الأكاديمي في النشاط الطلابي "نموذج محاكاة منظمة الزراعة والأغذية العالمية الفاو " بجامعة جنوب الوادي</a:t>
            </a:r>
          </a:p>
          <a:p>
            <a:pPr marL="285755" indent="-285755" algn="r" rtl="1">
              <a:buFont typeface="Arial" panose="020B0604020202020204" pitchFamily="34" charset="0"/>
              <a:buChar char="•"/>
            </a:pPr>
            <a:r>
              <a:rPr lang="ar-SA" sz="2000" dirty="0"/>
              <a:t>المشاركة في مؤتمر الشباب المحلي للمناخ </a:t>
            </a:r>
            <a:r>
              <a:rPr lang="en-US" sz="2000" dirty="0"/>
              <a:t>LCOY EGYPT </a:t>
            </a:r>
            <a:r>
              <a:rPr lang="ar-SA" sz="2000" dirty="0"/>
              <a:t>بالجامعة الأمريكية بالقاهرة</a:t>
            </a:r>
          </a:p>
          <a:p>
            <a:pPr marL="285755" indent="-285755" algn="r" rtl="1">
              <a:buFont typeface="Arial" panose="020B0604020202020204" pitchFamily="34" charset="0"/>
              <a:buChar char="•"/>
            </a:pPr>
            <a:r>
              <a:rPr lang="ar-SA" sz="2000" dirty="0"/>
              <a:t>منتور في </a:t>
            </a:r>
            <a:r>
              <a:rPr lang="ar-SA" sz="2000" dirty="0" err="1"/>
              <a:t>فاوجيكت</a:t>
            </a:r>
            <a:r>
              <a:rPr lang="ar-SA" sz="2000" dirty="0"/>
              <a:t> </a:t>
            </a:r>
            <a:r>
              <a:rPr lang="en-US" sz="2000" dirty="0"/>
              <a:t>FAOJect 2022  </a:t>
            </a:r>
            <a:endParaRPr lang="ar-EG" sz="2000" dirty="0"/>
          </a:p>
          <a:p>
            <a:pPr algn="r" rtl="1"/>
            <a:endParaRPr lang="en-US" sz="2000" dirty="0"/>
          </a:p>
          <a:p>
            <a:pPr algn="r" rtl="1"/>
            <a:r>
              <a:rPr lang="ar-SA" sz="2400" b="1" dirty="0"/>
              <a:t>اسم المشروع: العيلة     </a:t>
            </a:r>
            <a:r>
              <a:rPr lang="en-US" sz="2400" b="1" dirty="0"/>
              <a:t>El3aila</a:t>
            </a:r>
            <a:r>
              <a:rPr lang="ar-EG" sz="2400" b="1" dirty="0"/>
              <a:t> </a:t>
            </a:r>
          </a:p>
          <a:p>
            <a:pPr algn="r" rtl="1"/>
            <a:r>
              <a:rPr lang="ar-EG" sz="2400" b="1" dirty="0"/>
              <a:t> ( التقليل والتكيف مع التغيرات المناخية مع استعادة مصر لمكانتها في انتاج الحرير الطبيعي وإنتاج وتصدير المشروم )</a:t>
            </a:r>
            <a:endParaRPr lang="en-US" sz="2400" b="1" dirty="0"/>
          </a:p>
          <a:p>
            <a:pPr algn="r" rtl="1"/>
            <a:r>
              <a:rPr lang="ar-SA" sz="2400" b="1" dirty="0"/>
              <a:t>وصف فكرة المشروع</a:t>
            </a:r>
          </a:p>
          <a:p>
            <a:pPr algn="r" rtl="1"/>
            <a:r>
              <a:rPr lang="ar-SA" sz="2000" dirty="0"/>
              <a:t>مشروع متكامل يركز بشكل أساسي علي جانبين وهما </a:t>
            </a:r>
          </a:p>
          <a:p>
            <a:pPr algn="r" rtl="1"/>
            <a:r>
              <a:rPr lang="ar-SA" sz="2000" dirty="0"/>
              <a:t>- جانب الإنتاج مع التكيف مع التغيرات المناخية وجانب تدوير المخلفات الزراعية و تقليل الاحتباس الحراري </a:t>
            </a:r>
          </a:p>
          <a:p>
            <a:pPr algn="r" rtl="1"/>
            <a:r>
              <a:rPr lang="ar-SA" sz="2000" dirty="0"/>
              <a:t>وتتمثل خطة العمل للمشروع في زراعة شتلات التوت وإنتاج فاكهة التوت التي تدخل في العصائر والمربات وتربية دودة القز لإنتاج الحرير الطبيعي الخام لسد فجوة السوق المحلي  وتدوير المخلفات وإنتاج المشروم وتدوير مخلفات المشروم لإنتاج اعلاف غير تقليدية</a:t>
            </a:r>
            <a:r>
              <a:rPr lang="ar-EG" sz="2000" dirty="0"/>
              <a:t> وتحويل المتبقي للكمبوست الزراعي لتسميد مزارع الشركة</a:t>
            </a:r>
            <a:endParaRPr lang="ar-SA" sz="2000" dirty="0"/>
          </a:p>
          <a:p>
            <a:pPr algn="r" rtl="1"/>
            <a:r>
              <a:rPr lang="ar-SA" sz="2000" dirty="0"/>
              <a:t>وبالتالي توفير فرص عمل وخصوصا للسيدات.</a:t>
            </a:r>
          </a:p>
          <a:p>
            <a:pPr algn="r" rtl="1"/>
            <a:r>
              <a:rPr lang="ar-SA" sz="2000" dirty="0"/>
              <a:t>والمشروع يعمل بنظام صفر مخلفات مع استخدام الطاقة المتجددة واستخدام التكنولوجيا</a:t>
            </a:r>
          </a:p>
        </p:txBody>
      </p:sp>
    </p:spTree>
    <p:extLst>
      <p:ext uri="{BB962C8B-B14F-4D97-AF65-F5344CB8AC3E}">
        <p14:creationId xmlns:p14="http://schemas.microsoft.com/office/powerpoint/2010/main" val="3574135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548BFD0-2B97-E83D-423B-43CDD27B15DF}"/>
              </a:ext>
            </a:extLst>
          </p:cNvPr>
          <p:cNvSpPr txBox="1"/>
          <p:nvPr/>
        </p:nvSpPr>
        <p:spPr>
          <a:xfrm>
            <a:off x="1702229" y="1472560"/>
            <a:ext cx="12192000" cy="8771632"/>
          </a:xfrm>
          <a:prstGeom prst="rect">
            <a:avLst/>
          </a:prstGeom>
          <a:noFill/>
        </p:spPr>
        <p:txBody>
          <a:bodyPr wrap="square">
            <a:spAutoFit/>
          </a:bodyPr>
          <a:lstStyle/>
          <a:p>
            <a:pPr algn="r" rtl="1"/>
            <a:r>
              <a:rPr lang="ar-SA" sz="2800" b="1" dirty="0"/>
              <a:t>الفئة المستفيدة من المشروع</a:t>
            </a:r>
          </a:p>
          <a:p>
            <a:pPr algn="r" rtl="1"/>
            <a:r>
              <a:rPr lang="ar-SA" sz="2400" dirty="0"/>
              <a:t> ( شركات الغزل والنسيج , المطاعم والفنادق , الشركات التجارية , شركات المستلزمات الطبية , المستشفيات , شركات العصائر والمربات , مزارع الإنتاج الحيواني )</a:t>
            </a:r>
          </a:p>
          <a:p>
            <a:pPr algn="r" rtl="1"/>
            <a:r>
              <a:rPr lang="ar-SA" sz="2800" b="1" dirty="0"/>
              <a:t>الميزة التنافسية</a:t>
            </a:r>
            <a:endParaRPr lang="ar-SA" sz="2400" dirty="0"/>
          </a:p>
          <a:p>
            <a:pPr algn="r" rtl="1"/>
            <a:r>
              <a:rPr lang="ar-SA" sz="2400" dirty="0"/>
              <a:t>( مشروع متكامل يعمل بنظام صفر مخلفات </a:t>
            </a:r>
            <a:r>
              <a:rPr lang="en-US" sz="2400" dirty="0"/>
              <a:t>Zero Waste , </a:t>
            </a:r>
            <a:r>
              <a:rPr lang="ar-SA" sz="2400" dirty="0"/>
              <a:t>التواجد في الصعيد , الاستفادة من مخلفات المشروم في تصنيع اعلاف غير تقليدية للحيوانات المجترة , الإنتاج مع التكيف مع التغيرات المناخية واستخدام الطاقة المتجددة والتكنولوجيا الحديثة )</a:t>
            </a:r>
          </a:p>
          <a:p>
            <a:pPr algn="r" rtl="1"/>
            <a:endParaRPr lang="ar-EG" sz="2400" dirty="0"/>
          </a:p>
          <a:p>
            <a:pPr algn="ctr" rtl="1"/>
            <a:r>
              <a:rPr lang="ar-EG" sz="2400" b="1" dirty="0">
                <a:solidFill>
                  <a:sysClr val="windowText" lastClr="000000"/>
                </a:solidFill>
                <a:latin typeface="Calibri Light" panose="020F0302020204030204"/>
                <a:cs typeface="Times New Roman" panose="02020603050405020304" pitchFamily="18" charset="0"/>
              </a:rPr>
              <a:t>أثر المشروع وتطبيقاته</a:t>
            </a:r>
            <a:endParaRPr lang="en-US" sz="2400" b="1" dirty="0">
              <a:solidFill>
                <a:sysClr val="windowText" lastClr="000000"/>
              </a:solidFill>
              <a:latin typeface="Calibri Light" panose="020F0302020204030204"/>
            </a:endParaRPr>
          </a:p>
          <a:p>
            <a:pPr algn="r" rtl="1"/>
            <a:endParaRPr lang="ar-EG" sz="2400" dirty="0"/>
          </a:p>
          <a:p>
            <a:pPr algn="r" rtl="1"/>
            <a:endParaRPr lang="ar-SA" sz="2400" dirty="0"/>
          </a:p>
          <a:p>
            <a:pPr algn="r" rtl="1"/>
            <a:r>
              <a:rPr lang="ar-SA" sz="2800" b="1" dirty="0"/>
              <a:t>أثر المشروع الاقتصادي والاجتماعي والبيئي </a:t>
            </a:r>
          </a:p>
          <a:p>
            <a:pPr algn="r" rtl="1"/>
            <a:r>
              <a:rPr lang="ar-SA" sz="2400" dirty="0"/>
              <a:t>يقوم المشروع بتوفير أنواع متعددة من الوظائف وتشمل هذه الأنواع ( موظفين . عمالة ثابتة . عمالة يومية ) بحوالي متوسط 20 في مرحلة النمو لمدة عام ونصف ثم يزداد عدد الموظفين والعمالة مع بداية المرحلة الثالثة في اقسامه المختلفة وهم قسم الحرير ( مزرعة التوت , عنابر التربية ) وقسم الصناعات الغذائية ( عنابر المشروم , خط تعبئة شاي التوت , ثمار التوت ) وقسم الاعلاف غير التقليدية مما يعمل علي تقليل البطالة وزيادة الدخل </a:t>
            </a:r>
            <a:r>
              <a:rPr lang="ar-SA" sz="2400" dirty="0" err="1"/>
              <a:t>للافراد</a:t>
            </a:r>
            <a:r>
              <a:rPr lang="ar-SA" sz="2400" dirty="0"/>
              <a:t>.</a:t>
            </a:r>
          </a:p>
          <a:p>
            <a:pPr algn="r" rtl="1"/>
            <a:r>
              <a:rPr lang="ar-SA" sz="2400" dirty="0"/>
              <a:t>- توفير فرص عمل للمرأة حيث أنه توجد نسبة كبيرة من الموظفين والعمال من النساء</a:t>
            </a:r>
          </a:p>
          <a:p>
            <a:pPr algn="r" rtl="1"/>
            <a:r>
              <a:rPr lang="ar-SA" sz="2400" dirty="0"/>
              <a:t>- توفير فرص عمل للشباب وتوفير المستلزمات والاحتياجات اللازمة للشباب لبدء مشاريعهم</a:t>
            </a:r>
          </a:p>
          <a:p>
            <a:pPr algn="r" rtl="1"/>
            <a:r>
              <a:rPr lang="ar-SA" sz="2400" dirty="0"/>
              <a:t>- زيادة الإنتاج المحلي من الحرير الطبيعي</a:t>
            </a:r>
          </a:p>
          <a:p>
            <a:pPr algn="r" rtl="1"/>
            <a:r>
              <a:rPr lang="ar-SA" sz="2400" dirty="0"/>
              <a:t>- توفير المشروم المحاري </a:t>
            </a:r>
            <a:r>
              <a:rPr lang="ar-SA" sz="2400" dirty="0" err="1"/>
              <a:t>والاجاركس</a:t>
            </a:r>
            <a:r>
              <a:rPr lang="ar-SA" sz="2400" dirty="0"/>
              <a:t> في صعيد مصر</a:t>
            </a:r>
          </a:p>
          <a:p>
            <a:pPr algn="r" rtl="1"/>
            <a:r>
              <a:rPr lang="ar-SA" sz="2400" dirty="0"/>
              <a:t>- تقليل الانبعاثات الغازية عن طريق زراعة أشجار التوت التي تم تعمل علي امتصاص الغازات</a:t>
            </a:r>
          </a:p>
          <a:p>
            <a:pPr algn="r" rtl="1"/>
            <a:r>
              <a:rPr lang="ar-SA" sz="2400" dirty="0"/>
              <a:t>- تدوير المخلفات الزراعية </a:t>
            </a:r>
          </a:p>
          <a:p>
            <a:pPr algn="r" rtl="1"/>
            <a:r>
              <a:rPr lang="ar-SA" sz="2400" dirty="0"/>
              <a:t>- الإنتاج بدون التأثير الضار علي البيئة</a:t>
            </a:r>
          </a:p>
        </p:txBody>
      </p:sp>
    </p:spTree>
    <p:extLst>
      <p:ext uri="{BB962C8B-B14F-4D97-AF65-F5344CB8AC3E}">
        <p14:creationId xmlns:p14="http://schemas.microsoft.com/office/powerpoint/2010/main" val="360949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126E71-45E2-5E79-A1F0-EDEB1497A9FC}"/>
              </a:ext>
            </a:extLst>
          </p:cNvPr>
          <p:cNvSpPr txBox="1"/>
          <p:nvPr/>
        </p:nvSpPr>
        <p:spPr>
          <a:xfrm>
            <a:off x="1463675" y="2600592"/>
            <a:ext cx="12192000" cy="4893647"/>
          </a:xfrm>
          <a:prstGeom prst="rect">
            <a:avLst/>
          </a:prstGeom>
          <a:noFill/>
        </p:spPr>
        <p:txBody>
          <a:bodyPr wrap="square">
            <a:spAutoFit/>
          </a:bodyPr>
          <a:lstStyle/>
          <a:p>
            <a:pPr algn="ctr" rtl="1"/>
            <a:r>
              <a:rPr lang="ar-SA" sz="3200" b="1" dirty="0"/>
              <a:t>ما تم تنفيذه والخطط المستقبلية للمشروع </a:t>
            </a:r>
          </a:p>
          <a:p>
            <a:pPr marL="285755" indent="-285755" algn="r" rtl="1">
              <a:buFont typeface="Arial" panose="020B0604020202020204" pitchFamily="34" charset="0"/>
              <a:buChar char="•"/>
            </a:pPr>
            <a:r>
              <a:rPr lang="ar-SA" sz="2800" dirty="0"/>
              <a:t>زراعة عدد 1116 شتلة توت هندي مقزم</a:t>
            </a:r>
          </a:p>
          <a:p>
            <a:pPr marL="285755" indent="-285755" algn="r" rtl="1">
              <a:buFont typeface="Arial" panose="020B0604020202020204" pitchFamily="34" charset="0"/>
              <a:buChar char="•"/>
            </a:pPr>
            <a:r>
              <a:rPr lang="ar-SA" sz="2800" dirty="0"/>
              <a:t>شراء 4 كيلو بذور مشروم تجهيزا لزراعته بداية الشتاء</a:t>
            </a:r>
          </a:p>
          <a:p>
            <a:pPr marL="285755" indent="-285755" algn="r" rtl="1">
              <a:buFont typeface="Arial" panose="020B0604020202020204" pitchFamily="34" charset="0"/>
              <a:buChar char="•"/>
            </a:pPr>
            <a:r>
              <a:rPr lang="ar-SA" sz="2800" dirty="0"/>
              <a:t>حصول فريق العمل علي تدريب كامل علي الانتاج</a:t>
            </a:r>
          </a:p>
          <a:p>
            <a:pPr marL="285755" indent="-285755" algn="r" rtl="1">
              <a:buFont typeface="Arial" panose="020B0604020202020204" pitchFamily="34" charset="0"/>
              <a:buChar char="•"/>
            </a:pPr>
            <a:r>
              <a:rPr lang="ar-SA" sz="2800" dirty="0"/>
              <a:t>شراء وتجهيز بعض مستلزمات الإنتاج</a:t>
            </a:r>
          </a:p>
          <a:p>
            <a:pPr marL="285755" indent="-285755" algn="r" rtl="1">
              <a:buFont typeface="Arial" panose="020B0604020202020204" pitchFamily="34" charset="0"/>
              <a:buChar char="•"/>
            </a:pPr>
            <a:r>
              <a:rPr lang="ar-SA" sz="2800" dirty="0"/>
              <a:t>تبدأ المرحلة الثانية من مايو 2023 وهي مرحلة النمو وتستمر لمدة عام ونص</a:t>
            </a:r>
            <a:r>
              <a:rPr lang="ar-EG" sz="2800" dirty="0"/>
              <a:t>ف</a:t>
            </a:r>
            <a:r>
              <a:rPr lang="ar-SA" sz="2800" dirty="0"/>
              <a:t> وفيها سيتم زراعة 21000 شتلة و 4680 كيلو بذور مشروم وتربية 108 علبة بيض</a:t>
            </a:r>
          </a:p>
          <a:p>
            <a:pPr marL="285755" indent="-285755" algn="r" rtl="1">
              <a:buFont typeface="Arial" panose="020B0604020202020204" pitchFamily="34" charset="0"/>
              <a:buChar char="•"/>
            </a:pPr>
            <a:r>
              <a:rPr lang="ar-SA" sz="2800" dirty="0"/>
              <a:t>المرحلة الثالثة هي مرحلة التوسع وتبدأ بعد نهاية المرحلة الثانية وفيها يتم إضافة انتاج اعلاف </a:t>
            </a:r>
            <a:r>
              <a:rPr lang="ar-EG" sz="2800" dirty="0"/>
              <a:t>غير تقليدية من مخلفات المشروم </a:t>
            </a:r>
            <a:r>
              <a:rPr lang="ar-SA" sz="2800" dirty="0"/>
              <a:t>تصنيع لدي الغير وخط انتاج شاي التوت وأيضا التنسيق مع الجهات الحكومية لتنفيذ بعض الاقتراحات</a:t>
            </a:r>
            <a:r>
              <a:rPr lang="ar-EG" sz="2800" dirty="0"/>
              <a:t> بالإضافة الي توسعات الشركة في العديد من محافظات الصعيد والاتجاه للتصدير للحرير </a:t>
            </a:r>
            <a:r>
              <a:rPr lang="ar-EG" sz="2800" dirty="0" err="1"/>
              <a:t>والمشروم</a:t>
            </a:r>
            <a:r>
              <a:rPr lang="ar-EG" sz="2800" dirty="0"/>
              <a:t>.</a:t>
            </a:r>
            <a:endParaRPr lang="ar-SA" sz="2800" dirty="0"/>
          </a:p>
        </p:txBody>
      </p:sp>
    </p:spTree>
    <p:extLst>
      <p:ext uri="{BB962C8B-B14F-4D97-AF65-F5344CB8AC3E}">
        <p14:creationId xmlns:p14="http://schemas.microsoft.com/office/powerpoint/2010/main" val="4768912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747</TotalTime>
  <Words>1061</Words>
  <Application>Microsoft Office PowerPoint</Application>
  <PresentationFormat>Custom</PresentationFormat>
  <Paragraphs>84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نموذج لعرض المشروعات المتأهلة على مستوى المحافظات</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16</cp:revision>
  <dcterms:created xsi:type="dcterms:W3CDTF">2022-09-29T13:35:57Z</dcterms:created>
  <dcterms:modified xsi:type="dcterms:W3CDTF">2022-10-20T06:05:15Z</dcterms:modified>
</cp:coreProperties>
</file>