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18835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811168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248193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47435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20536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471766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41211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76162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3746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187440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555271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29/03/1444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71062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(مثال: الاسم، الوظيفة، الخلفية العلمية، الخبرات)</a:t>
            </a: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endParaRPr lang="ar-EG" sz="3472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91653" y="3553144"/>
            <a:ext cx="14725396" cy="589120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r" rtl="1">
              <a:defRPr/>
            </a:pPr>
            <a:r>
              <a:rPr lang="ar-EG" sz="8929" b="1" dirty="0">
                <a:solidFill>
                  <a:sysClr val="windowText" lastClr="000000"/>
                </a:solidFill>
              </a:rPr>
              <a:t>عن المشروع (اسم المشروع، فكرته، الفئة المستفيدة من المشروع، الميزة التنافسية للمشروع)</a:t>
            </a:r>
            <a:endParaRPr lang="en-US" sz="8929" b="1" dirty="0">
              <a:solidFill>
                <a:sysClr val="windowText" lastClr="000000"/>
              </a:solidFill>
            </a:endParaRP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احنا </a:t>
            </a:r>
            <a:r>
              <a:rPr lang="ar-EG" sz="6449" b="1" dirty="0">
                <a:solidFill>
                  <a:sysClr val="windowText" lastClr="000000"/>
                </a:solidFill>
                <a:latin typeface="+mj-lt"/>
              </a:rPr>
              <a:t>نور نيشن </a:t>
            </a: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وهي شركة ناشئة بتطور وتصنع حلول ابداعية في مجال الطاقة المتجددة</a:t>
            </a:r>
            <a:endParaRPr lang="en-US" sz="6449" dirty="0">
              <a:solidFill>
                <a:sysClr val="windowText" lastClr="000000"/>
              </a:solidFill>
              <a:latin typeface="+mj-lt"/>
            </a:endParaRP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هل نعرف أن فيه حوالي 2.8 مليار انسان في العالم (حوالي تلت الكوكب) لسه معندهمش مياه نظيفة وكهرباء معظمهم في قارة أفريقيا؟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وفي مصر، فيه أكثر من 4000 قرية محتاجين تأسيس أو تطوير في البنية الأساسية الخاصة بالمياه والكهرباء دا غير صعوبة توافر الخدمات دي بشكل دائم في بعض المزارع و المناطق والسياحية واللي غيابها بيعطل  مسيرة التنمية الشاملة...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واللي سببها الرئيسي هو عدم توافر أو ارتفاع تكاليف تمديد الخدمات الأساسية عشان توصل لمستحقينه</a:t>
            </a:r>
            <a:r>
              <a:rPr lang="en-US" sz="6449" dirty="0">
                <a:solidFill>
                  <a:sysClr val="windowText" lastClr="000000"/>
                </a:solidFill>
                <a:latin typeface="+mj-lt"/>
              </a:rPr>
              <a:t>.</a:t>
            </a:r>
            <a:endParaRPr lang="ar-EG" sz="6449" dirty="0">
              <a:solidFill>
                <a:sysClr val="windowText" lastClr="000000"/>
              </a:solidFill>
              <a:latin typeface="+mj-lt"/>
            </a:endParaRP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طيب تخيلوا كمان لو الحل دا هيساهم في تحقيق الأمن المائي والغذائي لمصر، تعميق التصنيع المحلي وخلق فرص عمل؟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الحل دا هو منتجنا المبتكر </a:t>
            </a:r>
            <a:r>
              <a:rPr lang="ar-EG" sz="6449" b="1" dirty="0">
                <a:solidFill>
                  <a:sysClr val="windowText" lastClr="000000"/>
                </a:solidFill>
                <a:latin typeface="+mj-lt"/>
              </a:rPr>
              <a:t>لايف بوكس</a:t>
            </a: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، و هو أول وحدة مصرية متنقلة </a:t>
            </a:r>
            <a:r>
              <a:rPr lang="ar-EG" sz="6449" b="1" dirty="0">
                <a:solidFill>
                  <a:sysClr val="windowText" lastClr="000000"/>
                </a:solidFill>
                <a:latin typeface="+mj-lt"/>
              </a:rPr>
              <a:t>بتوفر مياه نظيفة صالحه للشرب (محلاة أو منقاه) وكهرباء نظيفه لتمكين المجتمعات الريفية والأعمال الزراعية والسياحية في المناطق الفقيرة</a:t>
            </a: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، وكل دا باستعمال الطاقة الشمسية.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لايف بوكس بيتصنع مواد يمكن اعادة تدويرها و بيشغل مساحة 73% أقل من المحطات الشمسية الاعتيادية، اعتمادية عالية بتوصل لحد 10 سنين ضمان شامل، و90% أعمال مدنية أقل (مفيش قواعد خرسانية، مفيش غرف لمكونات النظام، مفيش حفر للكابلات) وكمان التحكم والمراقبة من بعد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لايف بوكس متنقل بيوفر مياه وكهرباء في نفس الوقت تصميمنا الابداعي بيخليه سهل وسريع في التركيب والتشغيل  و </a:t>
            </a:r>
            <a:r>
              <a:rPr lang="en-US" sz="6449" dirty="0">
                <a:solidFill>
                  <a:sysClr val="windowText" lastClr="000000"/>
                </a:solidFill>
                <a:latin typeface="+mj-lt"/>
              </a:rPr>
              <a:t>all in one </a:t>
            </a: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كمركز للاغاثة في الأزمات اللي ممكن تحصل بسبب التغيرات المناخية أو انتشار الأوبئة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احنا بنبيع اللايف بوكس عن طريق ايجار او تقسيط الوحدة المنتهى بالتملك ودا بيكون للبيزنيس زي المزارع والكامبات السياحية بمتوسط 11 الف جنيه شهريا على 3 سنين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أو من خلال تقديم خدمة بيع الكهرباء أو المياه ودا بيكون أنسب للأفراد في المجتمعات التي تحتاج الى الدعم.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b="1" dirty="0">
                <a:solidFill>
                  <a:sysClr val="windowText" lastClr="000000"/>
                </a:solidFill>
                <a:latin typeface="+mj-lt"/>
              </a:rPr>
              <a:t>احنا بنستهدف</a:t>
            </a: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 المجتمعات الريفية، والمناطق السياحية على ساحل البحر الأحمر والمزارع بأنواعها</a:t>
            </a:r>
          </a:p>
          <a:p>
            <a:pPr marL="0" indent="0" algn="r" rtl="1">
              <a:lnSpc>
                <a:spcPct val="120000"/>
              </a:lnSpc>
              <a:buNone/>
              <a:defRPr/>
            </a:pPr>
            <a:r>
              <a:rPr lang="ar-EG" sz="6449" dirty="0">
                <a:solidFill>
                  <a:sysClr val="windowText" lastClr="000000"/>
                </a:solidFill>
                <a:latin typeface="+mj-lt"/>
              </a:rPr>
              <a:t>حجم السوق في مصر وأفريقيا 12 مليار دولار واحنا عايزين نحقق 10 مليون دولار مبيعات في 2027</a:t>
            </a:r>
          </a:p>
        </p:txBody>
      </p:sp>
    </p:spTree>
    <p:extLst>
      <p:ext uri="{BB962C8B-B14F-4D97-AF65-F5344CB8AC3E}">
        <p14:creationId xmlns:p14="http://schemas.microsoft.com/office/powerpoint/2010/main" val="22824124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4048234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3472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 (مثال: عدد الوظائف التي سيوفرها المشروع، أثره في تقليل الانبعاثات الضارة،....)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نور نيشن تسعى لتوفير فرص عمل للشباب و النساء عن طريق بيع منتجنا لايف بوكس في الاماكن الاقل خدمه، لكل لايف بوكس يتم توفير حوالي 2 الى 3 فرص عمل من اهل القريه او المزرعه المستهدفه لمتابعة تحصيل الفواتير الشهريه للكهرباء و المياه، و ايضا المتابعه الدوريه للمنتج و يتم تدريبهم و الاشراف على عملهم حتى يتمكنوا تماما من التعامل مع المنتج.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كما ان نور نيشن لديها مصنع بمحافظة البحر الاحمر تابع لهيئة التنميه الصناعية نقوم بتصنيع و تجميع الوحده بداخله، و هذا المصنع يوفر العديد من فرص العمل شهريا للعمال و اللحامين و البرادين. سواء كانت فرص عمل يوميه او شهريه.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2728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لايف بوكس يوفر اطنان من الانبعاثات الكربونيه سنويا، كما يمكننا مراقبه و متابعة الاثر البيئي بشكل يومي من خلال نظام المراقبه و التحكم عن بعد المدمج بالوحده و لقد اختذلنا حتى الان اكثر من 200 طن من الانبعاثات الكربونيه، كما ان اللايف بوكس يوفر اكثر من 50% من الاعمال المدنيه (مثل القواعد و الغرف الخرسانيه) مقارنة بأنظمة الطاقه الشمسية الاعتياديه حيث انه لا يحتاج الى قواعد خرسانيه بأحجام ضخمه بالاضافه انه لا يحتاج الى غرفه للمكونات الخاص بالوحده، بل ان الوحده بالكامل مدمجه و مصنعه من مواد صديقه للبيئه و يمكن اعادة تدويرها.</a:t>
            </a: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2237062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5456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5456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23596" y="3617030"/>
            <a:ext cx="14629568" cy="5827316"/>
          </a:xfrm>
          <a:prstGeom prst="rect">
            <a:avLst/>
          </a:prstGeom>
        </p:spPr>
        <p:txBody>
          <a:bodyPr vert="horz" lIns="113395" tIns="56698" rIns="113395" bIns="56698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6325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حتى الان و من وقت تأسيس الشركه قامت نور نيشن بتنفيذ 6 لايف بوكس بمختلف محافظات الجمهوريه، امثلة لاخر المشاريع المنفذه:</a:t>
            </a:r>
          </a:p>
          <a:p>
            <a:pPr algn="r" defTabSz="1133947" rtl="1">
              <a:spcBef>
                <a:spcPts val="1240"/>
              </a:spcBef>
              <a:buFontTx/>
              <a:buChar char="-"/>
              <a:defRPr/>
            </a:pPr>
            <a:r>
              <a:rPr lang="ar-EG" sz="4712" b="1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طريق القاهرة – الاسماعيليه الصحراوي: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1- وحدة لايف بوكس </a:t>
            </a:r>
            <a:r>
              <a:rPr lang="en-US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LBPVP60</a:t>
            </a: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 لتشغيل طلمبة ري 60 حصان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2- وحدة لايف</a:t>
            </a:r>
            <a:r>
              <a:rPr lang="en-US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بوكس </a:t>
            </a:r>
            <a:r>
              <a:rPr lang="en-US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LBPVP50</a:t>
            </a: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 لتشغيل طلمبة ري 50 حصان</a:t>
            </a:r>
          </a:p>
          <a:p>
            <a:pPr algn="r" defTabSz="1133947" rtl="1">
              <a:spcBef>
                <a:spcPts val="1240"/>
              </a:spcBef>
              <a:buFontTx/>
              <a:buChar char="-"/>
              <a:defRPr/>
            </a:pPr>
            <a:r>
              <a:rPr lang="ar-EG" sz="4712" b="1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طريق العلمين – اسكندريه الصحراوي: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1- وحدة لايف بوكس 3 في 1 </a:t>
            </a:r>
            <a:r>
              <a:rPr lang="en-US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LBPVP30S03W10</a:t>
            </a: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 لتشغيل طلمبة ري 30 حصان و ايضا تحلية المياه بقدرة 10 متر مكعب يوميا، بالاضافه الى تشغيل استراحة العمال و استراحة صاحب المزرعة.</a:t>
            </a:r>
          </a:p>
          <a:p>
            <a:pPr algn="r" defTabSz="1133947" rtl="1">
              <a:spcBef>
                <a:spcPts val="1240"/>
              </a:spcBef>
              <a:buFontTx/>
              <a:buChar char="-"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طريق العلمين – مطروح – مشروع المليون و نصف فدان التابع للريف المصري – منطقة المغره: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1- وحدة لايف بوكس 2 في 1 </a:t>
            </a:r>
            <a:r>
              <a:rPr lang="en-US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LBPVP50S02</a:t>
            </a: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 لتشغيل طلمبة ري 50 حصان و ايضا تشغيل استراحات العمال و صاحب المزرعة</a:t>
            </a:r>
          </a:p>
          <a:p>
            <a:pPr marL="0" indent="0" algn="r" defTabSz="1133947" rtl="1">
              <a:spcBef>
                <a:spcPts val="1240"/>
              </a:spcBef>
              <a:buNone/>
              <a:defRPr/>
            </a:pPr>
            <a:endParaRPr lang="ar-EG" sz="4712" dirty="0">
              <a:solidFill>
                <a:sysClr val="windowText" lastClr="000000"/>
              </a:solidFill>
              <a:latin typeface="+mj-lt"/>
              <a:cs typeface="Arial" panose="020B0604020202020204" pitchFamily="34" charset="0"/>
            </a:endParaRPr>
          </a:p>
          <a:p>
            <a:pPr algn="r" rtl="1">
              <a:defRPr/>
            </a:pPr>
            <a:r>
              <a:rPr lang="ar-EG" sz="4712" b="1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الخطط المستقبليه:</a:t>
            </a:r>
          </a:p>
          <a:p>
            <a:pPr marL="0" indent="0" algn="r" rtl="1"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التوسع و الانتشار في باقي محافظات الجمهوريه، تم توقيع عقود للتنفيذ بنهاية شهر اكتوبر الحالي بقيمة اثنان مليون و ثلاثمائة الف جنيها مصريا في محافظات المنيا و الواحات البحريه و الاسماعيلية</a:t>
            </a:r>
          </a:p>
          <a:p>
            <a:pPr marL="0" indent="0" algn="r" rtl="1">
              <a:buNone/>
              <a:defRPr/>
            </a:pPr>
            <a:r>
              <a:rPr lang="ar-EG" sz="4712" dirty="0">
                <a:solidFill>
                  <a:sysClr val="windowText" lastClr="000000"/>
                </a:solidFill>
                <a:latin typeface="+mj-lt"/>
                <a:cs typeface="Arial" panose="020B0604020202020204" pitchFamily="34" charset="0"/>
              </a:rPr>
              <a:t>بالاضافه الى التطوير و ابراز مميزات المنتج في الفتره القادمه عن طريق بيع الخدمه من كيلو وات ساعه للكهرباء و ايضا بالمتر المكعب للمياه يوميا و بالاخص في صعيد مصر لصغار المزارعين.</a:t>
            </a:r>
          </a:p>
        </p:txBody>
      </p:sp>
    </p:spTree>
    <p:extLst>
      <p:ext uri="{BB962C8B-B14F-4D97-AF65-F5344CB8AC3E}">
        <p14:creationId xmlns:p14="http://schemas.microsoft.com/office/powerpoint/2010/main" val="3512877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</TotalTime>
  <Words>803</Words>
  <Application>Microsoft Office PowerPoint</Application>
  <PresentationFormat>Custom</PresentationFormat>
  <Paragraphs>38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8</cp:revision>
  <dcterms:created xsi:type="dcterms:W3CDTF">2022-09-29T13:35:57Z</dcterms:created>
  <dcterms:modified xsi:type="dcterms:W3CDTF">2022-10-24T15:36:22Z</dcterms:modified>
</cp:coreProperties>
</file>