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5119350" cy="10691813"/>
  <p:notesSz cx="6858000" cy="9144000"/>
  <p:defaultTextStyle>
    <a:defPPr>
      <a:defRPr lang="ar-SA"/>
    </a:defPPr>
    <a:lvl1pPr marL="0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r" defTabSz="1238921" rtl="1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3" d="100"/>
          <a:sy n="53" d="100"/>
        </p:scale>
        <p:origin x="702" y="84"/>
      </p:cViewPr>
      <p:guideLst>
        <p:guide orient="horz" pos="3368"/>
        <p:guide pos="47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33951" y="3321394"/>
            <a:ext cx="12851448" cy="229181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67903" y="6058694"/>
            <a:ext cx="10583545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6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3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0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3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0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3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961529" y="428171"/>
            <a:ext cx="3401854" cy="912269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55968" y="428171"/>
            <a:ext cx="9953572" cy="912269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0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1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6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5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3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1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72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50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0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50461" rtl="0"/>
            <a:fld id="{8682D066-E1D5-435E-AAB1-000871C3FCD3}" type="datetimeFigureOut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25/03/1444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50461" rtl="0"/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50461" rtl="0"/>
            <a:fld id="{FFE8E38B-3A5B-40C5-9933-6260CA32EC75}" type="slidenum">
              <a:rPr lang="ar-EG" smtClean="0">
                <a:solidFill>
                  <a:prstClr val="black">
                    <a:tint val="75000"/>
                  </a:prstClr>
                </a:solidFill>
              </a:rPr>
              <a:pPr defTabSz="850461" rtl="0"/>
              <a:t>‹#›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1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94324" y="6870482"/>
            <a:ext cx="12851448" cy="2123513"/>
          </a:xfrm>
        </p:spPr>
        <p:txBody>
          <a:bodyPr anchor="t"/>
          <a:lstStyle>
            <a:lvl1pPr algn="r">
              <a:defRPr sz="496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94324" y="4531647"/>
            <a:ext cx="12851448" cy="2338833"/>
          </a:xfrm>
        </p:spPr>
        <p:txBody>
          <a:bodyPr anchor="b"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7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55967" y="2494759"/>
            <a:ext cx="6677713" cy="7056102"/>
          </a:xfrm>
        </p:spPr>
        <p:txBody>
          <a:bodyPr/>
          <a:lstStyle>
            <a:lvl1pPr>
              <a:defRPr sz="3472"/>
            </a:lvl1pPr>
            <a:lvl2pPr>
              <a:defRPr sz="2976"/>
            </a:lvl2pPr>
            <a:lvl3pPr>
              <a:defRPr sz="2480"/>
            </a:lvl3pPr>
            <a:lvl4pPr>
              <a:defRPr sz="2232"/>
            </a:lvl4pPr>
            <a:lvl5pPr>
              <a:defRPr sz="2232"/>
            </a:lvl5pPr>
            <a:lvl6pPr>
              <a:defRPr sz="2232"/>
            </a:lvl6pPr>
            <a:lvl7pPr>
              <a:defRPr sz="2232"/>
            </a:lvl7pPr>
            <a:lvl8pPr>
              <a:defRPr sz="2232"/>
            </a:lvl8pPr>
            <a:lvl9pPr>
              <a:defRPr sz="2232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685670" y="2494759"/>
            <a:ext cx="6677713" cy="7056102"/>
          </a:xfrm>
        </p:spPr>
        <p:txBody>
          <a:bodyPr/>
          <a:lstStyle>
            <a:lvl1pPr>
              <a:defRPr sz="3472"/>
            </a:lvl1pPr>
            <a:lvl2pPr>
              <a:defRPr sz="2976"/>
            </a:lvl2pPr>
            <a:lvl3pPr>
              <a:defRPr sz="2480"/>
            </a:lvl3pPr>
            <a:lvl4pPr>
              <a:defRPr sz="2232"/>
            </a:lvl4pPr>
            <a:lvl5pPr>
              <a:defRPr sz="2232"/>
            </a:lvl5pPr>
            <a:lvl6pPr>
              <a:defRPr sz="2232"/>
            </a:lvl6pPr>
            <a:lvl7pPr>
              <a:defRPr sz="2232"/>
            </a:lvl7pPr>
            <a:lvl8pPr>
              <a:defRPr sz="2232"/>
            </a:lvl8pPr>
            <a:lvl9pPr>
              <a:defRPr sz="2232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968" y="2393284"/>
            <a:ext cx="6680338" cy="997407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55968" y="3390691"/>
            <a:ext cx="6680338" cy="6160168"/>
          </a:xfrm>
        </p:spPr>
        <p:txBody>
          <a:bodyPr/>
          <a:lstStyle>
            <a:lvl1pPr>
              <a:defRPr sz="2976"/>
            </a:lvl1pPr>
            <a:lvl2pPr>
              <a:defRPr sz="2480"/>
            </a:lvl2pPr>
            <a:lvl3pPr>
              <a:defRPr sz="2232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7680422" y="2393284"/>
            <a:ext cx="6682962" cy="997407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7680422" y="3390691"/>
            <a:ext cx="6682962" cy="6160168"/>
          </a:xfrm>
        </p:spPr>
        <p:txBody>
          <a:bodyPr/>
          <a:lstStyle>
            <a:lvl1pPr>
              <a:defRPr sz="2976"/>
            </a:lvl1pPr>
            <a:lvl2pPr>
              <a:defRPr sz="2480"/>
            </a:lvl2pPr>
            <a:lvl3pPr>
              <a:defRPr sz="2232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969" y="425693"/>
            <a:ext cx="4974162" cy="1811668"/>
          </a:xfrm>
        </p:spPr>
        <p:txBody>
          <a:bodyPr anchor="b"/>
          <a:lstStyle>
            <a:lvl1pPr algn="r">
              <a:defRPr sz="248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911246" y="425695"/>
            <a:ext cx="8452137" cy="9125166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55969" y="2237363"/>
            <a:ext cx="4974162" cy="7313498"/>
          </a:xfrm>
        </p:spPr>
        <p:txBody>
          <a:bodyPr/>
          <a:lstStyle>
            <a:lvl1pPr marL="0" indent="0">
              <a:buNone/>
              <a:defRPr sz="1736"/>
            </a:lvl1pPr>
            <a:lvl2pPr marL="566974" indent="0">
              <a:buNone/>
              <a:defRPr sz="1488"/>
            </a:lvl2pPr>
            <a:lvl3pPr marL="1133947" indent="0">
              <a:buNone/>
              <a:defRPr sz="1240"/>
            </a:lvl3pPr>
            <a:lvl4pPr marL="1700921" indent="0">
              <a:buNone/>
              <a:defRPr sz="1116"/>
            </a:lvl4pPr>
            <a:lvl5pPr marL="2267895" indent="0">
              <a:buNone/>
              <a:defRPr sz="1116"/>
            </a:lvl5pPr>
            <a:lvl6pPr marL="2834869" indent="0">
              <a:buNone/>
              <a:defRPr sz="1116"/>
            </a:lvl6pPr>
            <a:lvl7pPr marL="3401842" indent="0">
              <a:buNone/>
              <a:defRPr sz="1116"/>
            </a:lvl7pPr>
            <a:lvl8pPr marL="3968816" indent="0">
              <a:buNone/>
              <a:defRPr sz="1116"/>
            </a:lvl8pPr>
            <a:lvl9pPr marL="4535790" indent="0">
              <a:buNone/>
              <a:defRPr sz="111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963498" y="7484269"/>
            <a:ext cx="9071610" cy="883560"/>
          </a:xfrm>
        </p:spPr>
        <p:txBody>
          <a:bodyPr anchor="b"/>
          <a:lstStyle>
            <a:lvl1pPr algn="r">
              <a:defRPr sz="248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963498" y="955333"/>
            <a:ext cx="9071610" cy="6415088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963498" y="8367830"/>
            <a:ext cx="9071610" cy="1254802"/>
          </a:xfrm>
        </p:spPr>
        <p:txBody>
          <a:bodyPr/>
          <a:lstStyle>
            <a:lvl1pPr marL="0" indent="0">
              <a:buNone/>
              <a:defRPr sz="1736"/>
            </a:lvl1pPr>
            <a:lvl2pPr marL="566974" indent="0">
              <a:buNone/>
              <a:defRPr sz="1488"/>
            </a:lvl2pPr>
            <a:lvl3pPr marL="1133947" indent="0">
              <a:buNone/>
              <a:defRPr sz="1240"/>
            </a:lvl3pPr>
            <a:lvl4pPr marL="1700921" indent="0">
              <a:buNone/>
              <a:defRPr sz="1116"/>
            </a:lvl4pPr>
            <a:lvl5pPr marL="2267895" indent="0">
              <a:buNone/>
              <a:defRPr sz="1116"/>
            </a:lvl5pPr>
            <a:lvl6pPr marL="2834869" indent="0">
              <a:buNone/>
              <a:defRPr sz="1116"/>
            </a:lvl6pPr>
            <a:lvl7pPr marL="3401842" indent="0">
              <a:buNone/>
              <a:defRPr sz="1116"/>
            </a:lvl7pPr>
            <a:lvl8pPr marL="3968816" indent="0">
              <a:buNone/>
              <a:defRPr sz="1116"/>
            </a:lvl8pPr>
            <a:lvl9pPr marL="4535790" indent="0">
              <a:buNone/>
              <a:defRPr sz="111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755968" y="428168"/>
            <a:ext cx="13607415" cy="178196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968" y="2494759"/>
            <a:ext cx="13607415" cy="70561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10835534" y="9909729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5165778" y="9909729"/>
            <a:ext cx="4787794" cy="5692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755968" y="9909729"/>
            <a:ext cx="3527848" cy="5692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3947" rtl="1" eaLnBrk="1" latinLnBrk="0" hangingPunct="1"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230" indent="-425230" algn="r" defTabSz="1133947" rtl="1" eaLnBrk="1" latinLnBrk="0" hangingPunct="1">
        <a:spcBef>
          <a:spcPct val="20000"/>
        </a:spcBef>
        <a:buFont typeface="Arial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21332" indent="-354359" algn="r" defTabSz="1133947" rtl="1" eaLnBrk="1" latinLnBrk="0" hangingPunct="1">
        <a:spcBef>
          <a:spcPct val="20000"/>
        </a:spcBef>
        <a:buFont typeface="Arial" pitchFamily="34" charset="0"/>
        <a:buChar char="–"/>
        <a:defRPr sz="3472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r" defTabSz="1133947" rtl="1" eaLnBrk="1" latinLnBrk="0" hangingPunct="1">
        <a:spcBef>
          <a:spcPct val="20000"/>
        </a:spcBef>
        <a:buFont typeface="Arial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r" defTabSz="1133947" rtl="1" eaLnBrk="1" latinLnBrk="0" hangingPunct="1">
        <a:spcBef>
          <a:spcPct val="20000"/>
        </a:spcBef>
        <a:buFont typeface="Arial" pitchFamily="34" charset="0"/>
        <a:buChar char="–"/>
        <a:defRPr sz="2480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r" defTabSz="1133947" rtl="1" eaLnBrk="1" latinLnBrk="0" hangingPunct="1">
        <a:spcBef>
          <a:spcPct val="20000"/>
        </a:spcBef>
        <a:buFont typeface="Arial" pitchFamily="34" charset="0"/>
        <a:buChar char="»"/>
        <a:defRPr sz="2480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r" defTabSz="1133947" rtl="1" eaLnBrk="1" latinLnBrk="0" hangingPunct="1">
        <a:spcBef>
          <a:spcPct val="20000"/>
        </a:spcBef>
        <a:buFont typeface="Arial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r" defTabSz="1133947" rtl="1" eaLnBrk="1" latinLnBrk="0" hangingPunct="1">
        <a:spcBef>
          <a:spcPct val="20000"/>
        </a:spcBef>
        <a:buFont typeface="Arial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r" defTabSz="1133947" rtl="1" eaLnBrk="1" latinLnBrk="0" hangingPunct="1">
        <a:spcBef>
          <a:spcPct val="20000"/>
        </a:spcBef>
        <a:buFont typeface="Arial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r" defTabSz="1133947" rtl="1" eaLnBrk="1" latinLnBrk="0" hangingPunct="1">
        <a:spcBef>
          <a:spcPct val="20000"/>
        </a:spcBef>
        <a:buFont typeface="Arial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r" defTabSz="1133947" rtl="1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25/03/1444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2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7406" y="3668603"/>
            <a:ext cx="11002027" cy="4562805"/>
          </a:xfrm>
          <a:prstGeom prst="rect">
            <a:avLst/>
          </a:prstGeom>
        </p:spPr>
        <p:txBody>
          <a:bodyPr vert="horz" lIns="85046" tIns="42523" rIns="85046" bIns="42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615" indent="-212615" algn="r" defTabSz="850461" rtl="1">
              <a:spcBef>
                <a:spcPts val="930"/>
              </a:spcBef>
              <a:defRPr/>
            </a:pPr>
            <a:endParaRPr lang="ar-EG" sz="2604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8A91012-5C93-8CCC-4B55-0C88D0A31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507" y="4214538"/>
            <a:ext cx="9308311" cy="3119395"/>
          </a:xfrm>
        </p:spPr>
        <p:txBody>
          <a:bodyPr>
            <a:normAutofit/>
          </a:bodyPr>
          <a:lstStyle/>
          <a:p>
            <a:r>
              <a:rPr lang="ar-EG" sz="4960" dirty="0"/>
              <a:t>المبادرة الوطنية للمشروعات الخضراء الذكية</a:t>
            </a:r>
            <a:endParaRPr lang="en-US" sz="4960" dirty="0"/>
          </a:p>
          <a:p>
            <a:r>
              <a:rPr lang="ar-EG" sz="4960" dirty="0"/>
              <a:t>مشروع </a:t>
            </a:r>
            <a:endParaRPr lang="en-US" sz="4960" dirty="0"/>
          </a:p>
          <a:p>
            <a:r>
              <a:rPr lang="ar-EG" sz="4960" dirty="0">
                <a:solidFill>
                  <a:srgbClr val="FF0000"/>
                </a:solidFill>
              </a:rPr>
              <a:t>تخضير وتنسيق المناطق العامه بمدينة الغردقة</a:t>
            </a:r>
            <a:endParaRPr lang="ar-SA" sz="4960" dirty="0">
              <a:solidFill>
                <a:srgbClr val="FF0000"/>
              </a:solidFill>
            </a:endParaRPr>
          </a:p>
          <a:p>
            <a:endParaRPr lang="en-US" sz="4960" dirty="0"/>
          </a:p>
        </p:txBody>
      </p:sp>
    </p:spTree>
    <p:extLst>
      <p:ext uri="{BB962C8B-B14F-4D97-AF65-F5344CB8AC3E}">
        <p14:creationId xmlns:p14="http://schemas.microsoft.com/office/powerpoint/2010/main" val="223773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7406" y="3668603"/>
            <a:ext cx="11002027" cy="4562805"/>
          </a:xfrm>
          <a:prstGeom prst="rect">
            <a:avLst/>
          </a:prstGeom>
        </p:spPr>
        <p:txBody>
          <a:bodyPr vert="horz" lIns="85046" tIns="42523" rIns="85046" bIns="42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615" indent="-212615" algn="r" defTabSz="850461" rtl="1">
              <a:spcBef>
                <a:spcPts val="930"/>
              </a:spcBef>
              <a:defRPr/>
            </a:pPr>
            <a:endParaRPr lang="ar-EG" sz="2604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95" t="18215" r="7291" b="6457"/>
          <a:stretch/>
        </p:blipFill>
        <p:spPr>
          <a:xfrm>
            <a:off x="0" y="2488388"/>
            <a:ext cx="15119350" cy="71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2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7406" y="3668603"/>
            <a:ext cx="11002027" cy="4562805"/>
          </a:xfrm>
          <a:prstGeom prst="rect">
            <a:avLst/>
          </a:prstGeom>
        </p:spPr>
        <p:txBody>
          <a:bodyPr vert="horz" lIns="85046" tIns="42523" rIns="85046" bIns="42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615" indent="-212615" algn="r" defTabSz="850461" rtl="1">
              <a:spcBef>
                <a:spcPts val="930"/>
              </a:spcBef>
              <a:defRPr/>
            </a:pPr>
            <a:endParaRPr lang="ar-EG" sz="2604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00" t="18854" r="7939" b="6687"/>
          <a:stretch/>
        </p:blipFill>
        <p:spPr>
          <a:xfrm>
            <a:off x="-2501" y="1880286"/>
            <a:ext cx="15119348" cy="69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9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7406" y="3668603"/>
            <a:ext cx="11002027" cy="4562805"/>
          </a:xfrm>
          <a:prstGeom prst="rect">
            <a:avLst/>
          </a:prstGeom>
        </p:spPr>
        <p:txBody>
          <a:bodyPr vert="horz" lIns="85046" tIns="42523" rIns="85046" bIns="42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615" indent="-212615" algn="r" defTabSz="850461" rtl="1">
              <a:spcBef>
                <a:spcPts val="930"/>
              </a:spcBef>
              <a:defRPr/>
            </a:pPr>
            <a:endParaRPr lang="ar-EG" sz="2604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07" t="18500" r="9046" b="6687"/>
          <a:stretch/>
        </p:blipFill>
        <p:spPr>
          <a:xfrm>
            <a:off x="0" y="1961530"/>
            <a:ext cx="15119350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7406" y="3668603"/>
            <a:ext cx="11002027" cy="4562805"/>
          </a:xfrm>
          <a:prstGeom prst="rect">
            <a:avLst/>
          </a:prstGeom>
        </p:spPr>
        <p:txBody>
          <a:bodyPr vert="horz" lIns="85046" tIns="42523" rIns="85046" bIns="42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615" indent="-212615" algn="r" defTabSz="850461" rtl="1">
              <a:spcBef>
                <a:spcPts val="930"/>
              </a:spcBef>
              <a:defRPr/>
            </a:pPr>
            <a:endParaRPr lang="ar-EG" sz="2604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15" t="18703" r="8862" b="8369"/>
          <a:stretch/>
        </p:blipFill>
        <p:spPr>
          <a:xfrm>
            <a:off x="15867" y="1731392"/>
            <a:ext cx="15119350" cy="7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227406" y="3668603"/>
            <a:ext cx="11002027" cy="4562805"/>
          </a:xfrm>
          <a:prstGeom prst="rect">
            <a:avLst/>
          </a:prstGeom>
        </p:spPr>
        <p:txBody>
          <a:bodyPr vert="horz" lIns="85046" tIns="42523" rIns="85046" bIns="4252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615" indent="-212615" algn="r" defTabSz="850461" rtl="1">
              <a:spcBef>
                <a:spcPts val="930"/>
              </a:spcBef>
              <a:defRPr/>
            </a:pPr>
            <a:endParaRPr lang="ar-EG" sz="2604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260" t="18501" r="9046" b="7673"/>
          <a:stretch/>
        </p:blipFill>
        <p:spPr>
          <a:xfrm>
            <a:off x="4773" y="1961530"/>
            <a:ext cx="15114577" cy="73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8604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سمة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saad</dc:creator>
  <cp:lastModifiedBy>Mohamed Elmelegy</cp:lastModifiedBy>
  <cp:revision>8</cp:revision>
  <dcterms:created xsi:type="dcterms:W3CDTF">2022-10-17T13:13:20Z</dcterms:created>
  <dcterms:modified xsi:type="dcterms:W3CDTF">2022-10-20T09:53:34Z</dcterms:modified>
</cp:coreProperties>
</file>