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1"/>
  </p:sldMasterIdLst>
  <p:notesMasterIdLst>
    <p:notesMasterId r:id="rId6"/>
  </p:notesMasterIdLst>
  <p:handoutMasterIdLst>
    <p:handoutMasterId r:id="rId7"/>
  </p:handoutMasterIdLst>
  <p:sldIdLst>
    <p:sldId id="257" r:id="rId2"/>
    <p:sldId id="277" r:id="rId3"/>
    <p:sldId id="320" r:id="rId4"/>
    <p:sldId id="271" r:id="rId5"/>
  </p:sldIdLst>
  <p:sldSz cx="15119350" cy="10691813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D7E9"/>
    <a:srgbClr val="8AC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DD5EB-575A-4FA6-80E2-0CEBB8EDA8B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AD5AB-65B8-4B28-879C-16D3CFC00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501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DEECA-D92E-46F7-A478-AC2EFAB21C33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F470B-1DE6-41C2-9020-F182F1F98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811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470B-1DE6-41C2-9020-F182F1F98C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9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F470B-1DE6-41C2-9020-F182F1F98C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3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B139-9F74-E394-4959-A402C836B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1749795"/>
            <a:ext cx="11339513" cy="3722335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4D145-4AC8-93ED-13FB-E85C690CE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251DC-5B92-6C7C-C3CF-8FAFA066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F296-391B-48CA-A376-69EFBB959015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FB2F1-1FD2-4763-9D40-B5412C9B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FEF4-40F9-61C2-6B35-792352B1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4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A0E8-6442-BED5-2851-BA1FC3BF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58818-4622-2CF0-48F1-66460EF0B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BCB5B-C362-052F-702F-9CEF84C07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F273-C68B-47CC-B0A3-AF0D53117F2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A2915-2C77-5350-E04C-2827C8F8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0BFAC-7B8E-B51A-C1EA-BA9FA0B3F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8245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4CA677-1E51-CD81-11F2-9992D09B9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19785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A8DA3F-0353-9026-CB49-89805B48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455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BBDA8-6643-C5EE-2B47-368F477A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F273-C68B-47CC-B0A3-AF0D53117F2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5371D-7F92-275E-4D4F-1F19F422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2B965-F28B-8604-7F0B-99678753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1719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133174" y="3690365"/>
            <a:ext cx="12852225" cy="53382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96FE-7120-4021-BD54-CC033928958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0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FDE76-96D7-B03F-EB90-E5BD998C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A3C06-A567-7DC7-CEE6-2A42AC742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F42A0-B7E5-35BA-DC1A-88A7DE84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F273-C68B-47CC-B0A3-AF0D53117F2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29E0E-5EFA-746D-BDEF-C2BE4403C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F79E1-C544-4B90-5B25-1081A4B16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6729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50200-3DE7-13D0-1BED-54E1EB888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581" y="2665530"/>
            <a:ext cx="13040439" cy="4447496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73D5B-E4F7-2135-F3F9-1D4582057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581" y="7155102"/>
            <a:ext cx="13040439" cy="233883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C3AC8-3757-2B97-3900-E69969290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B8EFB-339A-4B99-9661-B2F10F806451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BA4FE-ACF4-878C-8907-38840D4E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AA0C4-170B-4566-E592-9AFB9AF6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5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C80A2-042B-DF89-2CF1-F07736399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6D9DD-CC10-5DBC-87A2-5402FC5B0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A899F-C41D-CC6D-1D34-9CA4778BB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8860D-B1DF-FAB7-305E-0A75C9F0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F273-C68B-47CC-B0A3-AF0D53117F2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22FAA-848B-95BD-2400-E68914AC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97823-208F-1BEF-C0AD-09E13B1AD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462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065CF-A167-90D2-D9DB-E75F89240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569241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D7C92-9A10-6C4A-237F-C62516160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3BB53-5F8C-73ED-6FBC-2AD2AD53D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25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3E0DE-428F-96F5-F6E0-BB1D3003F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4171" y="2620980"/>
            <a:ext cx="64276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47664D-E689-4C27-85DC-8E990E0F1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4171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C7AAD7-945C-AC21-40AD-716F5B19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F273-C68B-47CC-B0A3-AF0D53117F2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3D159A-AC15-A430-E644-19B315B7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AD0D8E-16F9-27E9-0154-C8E51DE2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039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761F4-11D4-7695-643B-094745B64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9C1B68-0DA7-D0F1-E035-25A66F57D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3FF2-4DF7-4D32-8CB3-EBDCB4FBD2E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0EBB9-B014-D904-EB77-8117EEE3D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52219-AABE-6BA9-BB18-22CB562A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1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D455EF-122C-BEFF-7676-DDF7C938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D66A-D9EC-439B-B998-FEA284FC4DB3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677A8D-38B5-FBCB-5038-A7D1F96F8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9A1DE-9A55-533F-CFC5-B761CEE43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4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EFA4-EFB3-D316-27B9-D51956F04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3057C-79F7-65FD-90A0-18E8D7762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CCBF7-EAA5-8FC6-5C3A-D6B39CDEA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7C303-D307-2A42-4D2A-6FAEDFB15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F273-C68B-47CC-B0A3-AF0D53117F2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776B5-D68D-335F-5C96-19E27664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0FF9E-22D8-C434-6568-F06FE6DE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5948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D0BF0-162E-29F5-C067-1F3C5E97D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9686D5-3227-FDC8-9C3A-6537CD08A6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endParaRPr lang="ar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2B204-24A6-7588-1D86-1EF65E1D3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B0682-6827-0290-4C87-D3FE5FEB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2A3-15FB-4847-936A-6E0778C92532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05DEC-89C7-0DD7-3093-CEBAF499E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Kut. A. Corielkut@gmail.com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6B9DF-FF4D-96A7-4C5C-CC28D8197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7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3C830-C24C-1DE9-CA33-6FD491DAC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456" y="569241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1EFB6-127D-0342-E194-8EE3D84F5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D831F-3F21-20EF-FA6E-0BF11A11F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4F273-C68B-47CC-B0A3-AF0D53117F2D}" type="datetime4">
              <a:rPr lang="en-US" smtClean="0"/>
              <a:t>October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C971C-2BB6-89AA-2FF6-AFAE442864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5" y="9909727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El Kut. A. Corielkut@gmail.com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6138A-78F9-4AD3-59B8-7E986936F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DEFE5-E490-4D7C-8F15-26F813E5B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9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p:hf hdr="0" ftr="0" dt="0"/>
  <p:txStyles>
    <p:titleStyle>
      <a:lvl1pPr algn="l" defTabSz="1133947" rtl="0" eaLnBrk="1" latinLnBrk="0" hangingPunct="1">
        <a:lnSpc>
          <a:spcPct val="90000"/>
        </a:lnSpc>
        <a:spcBef>
          <a:spcPct val="0"/>
        </a:spcBef>
        <a:buNone/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87" indent="-283487" algn="l" defTabSz="1133947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624" y="4356193"/>
            <a:ext cx="12852999" cy="19794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cap="none" dirty="0">
                <a:latin typeface="Arial" panose="020B0604020202020204" pitchFamily="34" charset="0"/>
                <a:cs typeface="Arial" panose="020B0604020202020204" pitchFamily="34" charset="0"/>
              </a:rPr>
              <a:t>Monitoring, Prediction, and Flood Early Warning System against climate change disasters at Alexandria, Egypt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32399" y="7651802"/>
            <a:ext cx="12852224" cy="1190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32" b="1" cap="none" dirty="0">
                <a:latin typeface="Arial" panose="020B0604020202020204" pitchFamily="34" charset="0"/>
                <a:cs typeface="Arial" panose="020B0604020202020204" pitchFamily="34" charset="0"/>
              </a:rPr>
              <a:t>Prof. Dr. Ayman Abd </a:t>
            </a:r>
            <a:r>
              <a:rPr lang="en-US" sz="2232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Elmoneim</a:t>
            </a:r>
            <a:r>
              <a:rPr lang="en-US" sz="2232" b="1" cap="none" dirty="0">
                <a:latin typeface="Arial" panose="020B0604020202020204" pitchFamily="34" charset="0"/>
                <a:cs typeface="Arial" panose="020B0604020202020204" pitchFamily="34" charset="0"/>
              </a:rPr>
              <a:t> Mohamed </a:t>
            </a:r>
            <a:r>
              <a:rPr lang="en-US" sz="2232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Elgamal</a:t>
            </a:r>
            <a:endParaRPr lang="en-US" sz="2232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232" b="1" cap="none" dirty="0">
                <a:latin typeface="Arial" panose="020B0604020202020204" pitchFamily="34" charset="0"/>
                <a:cs typeface="Arial" panose="020B0604020202020204" pitchFamily="34" charset="0"/>
              </a:rPr>
              <a:t>Director of Coastal Research Institute (</a:t>
            </a:r>
            <a:r>
              <a:rPr lang="en-US" sz="2232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CoRI</a:t>
            </a:r>
            <a:r>
              <a:rPr lang="en-US" sz="2232" b="1" cap="non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32" b="1" cap="none" dirty="0">
                <a:latin typeface="Arial" panose="020B0604020202020204" pitchFamily="34" charset="0"/>
                <a:cs typeface="Arial" panose="020B0604020202020204" pitchFamily="34" charset="0"/>
              </a:rPr>
              <a:t>National Water Research Center (NWRC)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z="1736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en-US" sz="173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9E7926-F9BB-30C2-ED24-9D5B91A0A38A}"/>
              </a:ext>
            </a:extLst>
          </p:cNvPr>
          <p:cNvSpPr txBox="1"/>
          <p:nvPr/>
        </p:nvSpPr>
        <p:spPr>
          <a:xfrm>
            <a:off x="4109216" y="2337061"/>
            <a:ext cx="6897813" cy="70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EG" sz="3968" b="1" dirty="0">
                <a:solidFill>
                  <a:srgbClr val="FF00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مشروع السفير لمحافظة الإسكندرية</a:t>
            </a:r>
            <a:endParaRPr lang="en-US" sz="3968" dirty="0">
              <a:solidFill>
                <a:srgbClr val="FF0000"/>
              </a:solidFill>
              <a:ea typeface="Monotype Koufi" pitchFamily="2" charset="-78"/>
              <a:cs typeface="Monotype Kouf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524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728050FF-BEFB-44A6-BDBF-889192D01E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33176" y="3395977"/>
            <a:ext cx="12852224" cy="5797370"/>
          </a:xfrm>
        </p:spPr>
        <p:txBody>
          <a:bodyPr>
            <a:normAutofit/>
          </a:bodyPr>
          <a:lstStyle/>
          <a:p>
            <a:pPr algn="just"/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change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have several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 impacts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on the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coastal zones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 of Alexandria, Egypt e.g.,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 level rise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, extreme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storm surges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flooding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 inundation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Establishment an efficient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warning system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has become a must in order to deal with the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change-related risks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in a more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 way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The project idea is applicable for all the coastal cities.</a:t>
            </a:r>
          </a:p>
          <a:p>
            <a:pPr algn="just"/>
            <a:endParaRPr lang="en-US" sz="3472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CDBBC89-9048-40B9-A181-50C45DECA87B}"/>
              </a:ext>
            </a:extLst>
          </p:cNvPr>
          <p:cNvSpPr txBox="1">
            <a:spLocks/>
          </p:cNvSpPr>
          <p:nvPr/>
        </p:nvSpPr>
        <p:spPr>
          <a:xfrm>
            <a:off x="13038470" y="8389463"/>
            <a:ext cx="947706" cy="452793"/>
          </a:xfrm>
          <a:prstGeom prst="rect">
            <a:avLst/>
          </a:prstGeom>
        </p:spPr>
        <p:txBody>
          <a:bodyPr vert="horz" lIns="113395" tIns="56698" rIns="113395" bIns="56698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0DEFE5-E490-4D7C-8F15-26F813E5BA11}" type="slidenum">
              <a:rPr lang="en-US" sz="1240">
                <a:solidFill>
                  <a:prstClr val="black"/>
                </a:solidFill>
              </a:rPr>
              <a:pPr/>
              <a:t>2</a:t>
            </a:fld>
            <a:endParaRPr lang="en-US" sz="1240">
              <a:solidFill>
                <a:prstClr val="black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F25BBED-3DE4-4F9E-9BA9-8EEB159A134C}"/>
              </a:ext>
            </a:extLst>
          </p:cNvPr>
          <p:cNvSpPr txBox="1">
            <a:spLocks/>
          </p:cNvSpPr>
          <p:nvPr/>
        </p:nvSpPr>
        <p:spPr>
          <a:xfrm>
            <a:off x="1133177" y="2149831"/>
            <a:ext cx="12852999" cy="124614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64" b="1" cap="none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985777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177" y="2327395"/>
            <a:ext cx="12852999" cy="1307856"/>
          </a:xfrm>
        </p:spPr>
        <p:txBody>
          <a:bodyPr>
            <a:normAutofit/>
          </a:bodyPr>
          <a:lstStyle/>
          <a:p>
            <a:pPr algn="l"/>
            <a:r>
              <a:rPr lang="en-US" b="1" cap="none" dirty="0">
                <a:latin typeface="Arial" panose="020B0604020202020204" pitchFamily="34" charset="0"/>
                <a:cs typeface="Arial" panose="020B0604020202020204" pitchFamily="34" charset="0"/>
              </a:rPr>
              <a:t>Aim of the Project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133176" y="3635251"/>
            <a:ext cx="12852224" cy="541258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This study aims to </a:t>
            </a:r>
            <a:r>
              <a:rPr lang="en-US" sz="3472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</a:t>
            </a: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472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early warning system</a:t>
            </a: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 based on </a:t>
            </a:r>
            <a:r>
              <a:rPr lang="en-US" sz="3472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real-time</a:t>
            </a: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 measurements and an </a:t>
            </a:r>
            <a:r>
              <a:rPr lang="en-US" sz="3472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automated analysis </a:t>
            </a: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3472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prediction</a:t>
            </a: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 system to provide </a:t>
            </a:r>
            <a:r>
              <a:rPr lang="en-US" sz="3472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data-driven perceptions </a:t>
            </a: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for decision-makers to establish more efficient and </a:t>
            </a:r>
            <a:r>
              <a:rPr lang="en-US" sz="3472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</a:t>
            </a: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 disaster management strategy.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0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177" y="1908890"/>
            <a:ext cx="12852999" cy="959289"/>
          </a:xfrm>
        </p:spPr>
        <p:txBody>
          <a:bodyPr>
            <a:normAutofit/>
          </a:bodyPr>
          <a:lstStyle/>
          <a:p>
            <a:pPr algn="l"/>
            <a:r>
              <a:rPr lang="en-US" b="1" cap="none" dirty="0">
                <a:latin typeface="Arial" panose="020B0604020202020204" pitchFamily="34" charset="0"/>
                <a:cs typeface="Arial" panose="020B0604020202020204" pitchFamily="34" charset="0"/>
              </a:rPr>
              <a:t> Framework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ontent Placeholder 5">
            <a:extLst>
              <a:ext uri="{FF2B5EF4-FFF2-40B4-BE49-F238E27FC236}">
                <a16:creationId xmlns:a16="http://schemas.microsoft.com/office/drawing/2014/main" id="{792C7193-5E59-418A-B032-0D737C63C4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33175" y="3300958"/>
            <a:ext cx="12852224" cy="617453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The study will be implemented in </a:t>
            </a:r>
            <a:r>
              <a:rPr lang="en-US" sz="3472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phases</a:t>
            </a:r>
            <a:r>
              <a:rPr lang="en-US" sz="3472" b="1" cap="non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Initially, a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system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will be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established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 along the coastline of Alexandria to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 real-time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data of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 level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waves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 measurements. </a:t>
            </a:r>
          </a:p>
          <a:p>
            <a:pPr algn="just"/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phase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GIS-based model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will be implemented to evaluate the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vulnerability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 of Alexandria to climate change impacts. </a:t>
            </a:r>
          </a:p>
          <a:p>
            <a:pPr algn="just"/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The third phase will be concerned with the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analysis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prediction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, and the trigger of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adequate warnings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Clr>
                <a:prstClr val="black"/>
              </a:buClr>
              <a:defRPr/>
            </a:pP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Finally, a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 system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will be generated to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makers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. The project will help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 to sustain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economic values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of their businesses and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makers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to execute more </a:t>
            </a:r>
            <a:r>
              <a:rPr lang="en-US" sz="3472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cost-efficient proactive </a:t>
            </a:r>
            <a:r>
              <a:rPr lang="en-US" sz="3472" cap="none" dirty="0">
                <a:latin typeface="Arial" panose="020B0604020202020204" pitchFamily="34" charset="0"/>
                <a:cs typeface="Arial" panose="020B0604020202020204" pitchFamily="34" charset="0"/>
              </a:rPr>
              <a:t>decisions. </a:t>
            </a:r>
          </a:p>
          <a:p>
            <a:pPr algn="just"/>
            <a:endParaRPr lang="en-US" sz="3472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472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472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EFE5-E490-4D7C-8F15-26F813E5BA11}" type="slidenum">
              <a:rPr lang="en-US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719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4802</TotalTime>
  <Words>278</Words>
  <Application>Microsoft Office PowerPoint</Application>
  <PresentationFormat>Custom</PresentationFormat>
  <Paragraphs>25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Monotype Koufi</vt:lpstr>
      <vt:lpstr>Times New Roman</vt:lpstr>
      <vt:lpstr>Office Theme</vt:lpstr>
      <vt:lpstr>Monitoring, Prediction, and Flood Early Warning System against climate change disasters at Alexandria, Egypt</vt:lpstr>
      <vt:lpstr>PowerPoint Presentation</vt:lpstr>
      <vt:lpstr>Aim of the Project</vt:lpstr>
      <vt:lpstr> Framework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El Kut</dc:creator>
  <cp:lastModifiedBy>Mohamed Elmelegy</cp:lastModifiedBy>
  <cp:revision>486</cp:revision>
  <dcterms:created xsi:type="dcterms:W3CDTF">2015-04-15T11:25:48Z</dcterms:created>
  <dcterms:modified xsi:type="dcterms:W3CDTF">2022-10-19T20:17:52Z</dcterms:modified>
</cp:coreProperties>
</file>